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9"/>
  </p:notesMasterIdLst>
  <p:sldIdLst>
    <p:sldId id="267" r:id="rId2"/>
    <p:sldId id="274" r:id="rId3"/>
    <p:sldId id="268" r:id="rId4"/>
    <p:sldId id="269" r:id="rId5"/>
    <p:sldId id="272" r:id="rId6"/>
    <p:sldId id="271" r:id="rId7"/>
    <p:sldId id="27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87"/>
    <a:srgbClr val="4F4F4F"/>
    <a:srgbClr val="565656"/>
    <a:srgbClr val="2F2F2F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0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8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in Kullaste - PERH" userId="a6d5f9bb-6d71-4dfd-9abf-8e848e8e2e63" providerId="ADAL" clId="{CC011551-5418-4EA7-9EE2-6C15B12DB4A5}"/>
    <pc:docChg chg="custSel addSld delSld modSld">
      <pc:chgData name="Riin Kullaste - PERH" userId="a6d5f9bb-6d71-4dfd-9abf-8e848e8e2e63" providerId="ADAL" clId="{CC011551-5418-4EA7-9EE2-6C15B12DB4A5}" dt="2024-05-09T18:30:00.546" v="1733" actId="1076"/>
      <pc:docMkLst>
        <pc:docMk/>
      </pc:docMkLst>
      <pc:sldChg chg="modSp">
        <pc:chgData name="Riin Kullaste - PERH" userId="a6d5f9bb-6d71-4dfd-9abf-8e848e8e2e63" providerId="ADAL" clId="{CC011551-5418-4EA7-9EE2-6C15B12DB4A5}" dt="2024-05-09T17:24:39.449" v="0" actId="255"/>
        <pc:sldMkLst>
          <pc:docMk/>
          <pc:sldMk cId="949050334" sldId="268"/>
        </pc:sldMkLst>
        <pc:graphicFrameChg chg="mod">
          <ac:chgData name="Riin Kullaste - PERH" userId="a6d5f9bb-6d71-4dfd-9abf-8e848e8e2e63" providerId="ADAL" clId="{CC011551-5418-4EA7-9EE2-6C15B12DB4A5}" dt="2024-05-09T17:24:39.449" v="0" actId="255"/>
          <ac:graphicFrameMkLst>
            <pc:docMk/>
            <pc:sldMk cId="949050334" sldId="268"/>
            <ac:graphicFrameMk id="4" creationId="{99D84425-551D-4A75-9063-4301FC5203DF}"/>
          </ac:graphicFrameMkLst>
        </pc:graphicFrameChg>
      </pc:sldChg>
      <pc:sldChg chg="modSp mod">
        <pc:chgData name="Riin Kullaste - PERH" userId="a6d5f9bb-6d71-4dfd-9abf-8e848e8e2e63" providerId="ADAL" clId="{CC011551-5418-4EA7-9EE2-6C15B12DB4A5}" dt="2024-05-09T17:36:39.994" v="195" actId="20577"/>
        <pc:sldMkLst>
          <pc:docMk/>
          <pc:sldMk cId="67876316" sldId="269"/>
        </pc:sldMkLst>
        <pc:spChg chg="mod">
          <ac:chgData name="Riin Kullaste - PERH" userId="a6d5f9bb-6d71-4dfd-9abf-8e848e8e2e63" providerId="ADAL" clId="{CC011551-5418-4EA7-9EE2-6C15B12DB4A5}" dt="2024-05-09T17:36:39.994" v="195" actId="20577"/>
          <ac:spMkLst>
            <pc:docMk/>
            <pc:sldMk cId="67876316" sldId="269"/>
            <ac:spMk id="2" creationId="{00000000-0000-0000-0000-000000000000}"/>
          </ac:spMkLst>
        </pc:spChg>
        <pc:spChg chg="mod">
          <ac:chgData name="Riin Kullaste - PERH" userId="a6d5f9bb-6d71-4dfd-9abf-8e848e8e2e63" providerId="ADAL" clId="{CC011551-5418-4EA7-9EE2-6C15B12DB4A5}" dt="2024-05-09T17:32:31.529" v="166" actId="207"/>
          <ac:spMkLst>
            <pc:docMk/>
            <pc:sldMk cId="67876316" sldId="269"/>
            <ac:spMk id="3" creationId="{00000000-0000-0000-0000-000000000000}"/>
          </ac:spMkLst>
        </pc:spChg>
      </pc:sldChg>
      <pc:sldChg chg="modSp del mod">
        <pc:chgData name="Riin Kullaste - PERH" userId="a6d5f9bb-6d71-4dfd-9abf-8e848e8e2e63" providerId="ADAL" clId="{CC011551-5418-4EA7-9EE2-6C15B12DB4A5}" dt="2024-05-09T17:38:40.084" v="255" actId="47"/>
        <pc:sldMkLst>
          <pc:docMk/>
          <pc:sldMk cId="704482378" sldId="270"/>
        </pc:sldMkLst>
        <pc:spChg chg="mod">
          <ac:chgData name="Riin Kullaste - PERH" userId="a6d5f9bb-6d71-4dfd-9abf-8e848e8e2e63" providerId="ADAL" clId="{CC011551-5418-4EA7-9EE2-6C15B12DB4A5}" dt="2024-05-09T17:38:15.719" v="254" actId="20577"/>
          <ac:spMkLst>
            <pc:docMk/>
            <pc:sldMk cId="704482378" sldId="270"/>
            <ac:spMk id="2" creationId="{00000000-0000-0000-0000-000000000000}"/>
          </ac:spMkLst>
        </pc:spChg>
      </pc:sldChg>
      <pc:sldChg chg="modSp new mod">
        <pc:chgData name="Riin Kullaste - PERH" userId="a6d5f9bb-6d71-4dfd-9abf-8e848e8e2e63" providerId="ADAL" clId="{CC011551-5418-4EA7-9EE2-6C15B12DB4A5}" dt="2024-05-09T17:37:00.673" v="213" actId="20577"/>
        <pc:sldMkLst>
          <pc:docMk/>
          <pc:sldMk cId="4222600468" sldId="272"/>
        </pc:sldMkLst>
        <pc:spChg chg="mod">
          <ac:chgData name="Riin Kullaste - PERH" userId="a6d5f9bb-6d71-4dfd-9abf-8e848e8e2e63" providerId="ADAL" clId="{CC011551-5418-4EA7-9EE2-6C15B12DB4A5}" dt="2024-05-09T17:37:00.673" v="213" actId="20577"/>
          <ac:spMkLst>
            <pc:docMk/>
            <pc:sldMk cId="4222600468" sldId="272"/>
            <ac:spMk id="2" creationId="{AC3BBC21-A3F0-4AED-BE20-EDEAC1A1F41C}"/>
          </ac:spMkLst>
        </pc:spChg>
        <pc:spChg chg="mod">
          <ac:chgData name="Riin Kullaste - PERH" userId="a6d5f9bb-6d71-4dfd-9abf-8e848e8e2e63" providerId="ADAL" clId="{CC011551-5418-4EA7-9EE2-6C15B12DB4A5}" dt="2024-05-09T17:35:53.245" v="176" actId="1076"/>
          <ac:spMkLst>
            <pc:docMk/>
            <pc:sldMk cId="4222600468" sldId="272"/>
            <ac:spMk id="3" creationId="{0562B297-8503-4B5E-9FD8-13E23E73BBCB}"/>
          </ac:spMkLst>
        </pc:spChg>
      </pc:sldChg>
      <pc:sldChg chg="modSp new mod">
        <pc:chgData name="Riin Kullaste - PERH" userId="a6d5f9bb-6d71-4dfd-9abf-8e848e8e2e63" providerId="ADAL" clId="{CC011551-5418-4EA7-9EE2-6C15B12DB4A5}" dt="2024-05-09T17:45:41.935" v="582" actId="1076"/>
        <pc:sldMkLst>
          <pc:docMk/>
          <pc:sldMk cId="3144838034" sldId="273"/>
        </pc:sldMkLst>
        <pc:spChg chg="mod">
          <ac:chgData name="Riin Kullaste - PERH" userId="a6d5f9bb-6d71-4dfd-9abf-8e848e8e2e63" providerId="ADAL" clId="{CC011551-5418-4EA7-9EE2-6C15B12DB4A5}" dt="2024-05-09T17:41:38.159" v="442" actId="1076"/>
          <ac:spMkLst>
            <pc:docMk/>
            <pc:sldMk cId="3144838034" sldId="273"/>
            <ac:spMk id="2" creationId="{DFE56290-CF18-4BB8-A4DC-45F7838E8E67}"/>
          </ac:spMkLst>
        </pc:spChg>
        <pc:spChg chg="mod">
          <ac:chgData name="Riin Kullaste - PERH" userId="a6d5f9bb-6d71-4dfd-9abf-8e848e8e2e63" providerId="ADAL" clId="{CC011551-5418-4EA7-9EE2-6C15B12DB4A5}" dt="2024-05-09T17:45:41.935" v="582" actId="1076"/>
          <ac:spMkLst>
            <pc:docMk/>
            <pc:sldMk cId="3144838034" sldId="273"/>
            <ac:spMk id="3" creationId="{41EB3ADC-EF6C-4D5C-8402-808F0483E394}"/>
          </ac:spMkLst>
        </pc:spChg>
      </pc:sldChg>
      <pc:sldChg chg="modSp new mod">
        <pc:chgData name="Riin Kullaste - PERH" userId="a6d5f9bb-6d71-4dfd-9abf-8e848e8e2e63" providerId="ADAL" clId="{CC011551-5418-4EA7-9EE2-6C15B12DB4A5}" dt="2024-05-09T18:30:00.546" v="1733" actId="1076"/>
        <pc:sldMkLst>
          <pc:docMk/>
          <pc:sldMk cId="125302149" sldId="274"/>
        </pc:sldMkLst>
        <pc:spChg chg="mod">
          <ac:chgData name="Riin Kullaste - PERH" userId="a6d5f9bb-6d71-4dfd-9abf-8e848e8e2e63" providerId="ADAL" clId="{CC011551-5418-4EA7-9EE2-6C15B12DB4A5}" dt="2024-05-09T18:29:57.612" v="1732" actId="1076"/>
          <ac:spMkLst>
            <pc:docMk/>
            <pc:sldMk cId="125302149" sldId="274"/>
            <ac:spMk id="2" creationId="{1DD776EF-C7E9-40C7-9C38-44F0F454CE15}"/>
          </ac:spMkLst>
        </pc:spChg>
        <pc:spChg chg="mod">
          <ac:chgData name="Riin Kullaste - PERH" userId="a6d5f9bb-6d71-4dfd-9abf-8e848e8e2e63" providerId="ADAL" clId="{CC011551-5418-4EA7-9EE2-6C15B12DB4A5}" dt="2024-05-09T18:30:00.546" v="1733" actId="1076"/>
          <ac:spMkLst>
            <pc:docMk/>
            <pc:sldMk cId="125302149" sldId="274"/>
            <ac:spMk id="3" creationId="{D8E30395-6D26-4F8F-BE88-987BF838292D}"/>
          </ac:spMkLst>
        </pc:spChg>
      </pc:sldChg>
    </pc:docChg>
  </pc:docChgLst>
  <pc:docChgLst>
    <pc:chgData name="Riin Kullaste - PERH" userId="a6d5f9bb-6d71-4dfd-9abf-8e848e8e2e63" providerId="ADAL" clId="{EE5E9D87-A4F7-4C06-9760-5AED7253BC1C}"/>
    <pc:docChg chg="undo custSel delSld modSld sldOrd">
      <pc:chgData name="Riin Kullaste - PERH" userId="a6d5f9bb-6d71-4dfd-9abf-8e848e8e2e63" providerId="ADAL" clId="{EE5E9D87-A4F7-4C06-9760-5AED7253BC1C}" dt="2024-05-09T12:35:37.307" v="969" actId="20577"/>
      <pc:docMkLst>
        <pc:docMk/>
      </pc:docMkLst>
      <pc:sldChg chg="del">
        <pc:chgData name="Riin Kullaste - PERH" userId="a6d5f9bb-6d71-4dfd-9abf-8e848e8e2e63" providerId="ADAL" clId="{EE5E9D87-A4F7-4C06-9760-5AED7253BC1C}" dt="2024-05-08T11:25:56.506" v="1" actId="47"/>
        <pc:sldMkLst>
          <pc:docMk/>
          <pc:sldMk cId="3601044845" sldId="266"/>
        </pc:sldMkLst>
      </pc:sldChg>
      <pc:sldChg chg="modSp mod">
        <pc:chgData name="Riin Kullaste - PERH" userId="a6d5f9bb-6d71-4dfd-9abf-8e848e8e2e63" providerId="ADAL" clId="{EE5E9D87-A4F7-4C06-9760-5AED7253BC1C}" dt="2024-05-08T11:25:50.928" v="0" actId="20577"/>
        <pc:sldMkLst>
          <pc:docMk/>
          <pc:sldMk cId="4213989875" sldId="267"/>
        </pc:sldMkLst>
        <pc:spChg chg="mod">
          <ac:chgData name="Riin Kullaste - PERH" userId="a6d5f9bb-6d71-4dfd-9abf-8e848e8e2e63" providerId="ADAL" clId="{EE5E9D87-A4F7-4C06-9760-5AED7253BC1C}" dt="2024-05-08T11:25:50.928" v="0" actId="20577"/>
          <ac:spMkLst>
            <pc:docMk/>
            <pc:sldMk cId="4213989875" sldId="267"/>
            <ac:spMk id="2" creationId="{00000000-0000-0000-0000-000000000000}"/>
          </ac:spMkLst>
        </pc:spChg>
      </pc:sldChg>
      <pc:sldChg chg="modSp mod">
        <pc:chgData name="Riin Kullaste - PERH" userId="a6d5f9bb-6d71-4dfd-9abf-8e848e8e2e63" providerId="ADAL" clId="{EE5E9D87-A4F7-4C06-9760-5AED7253BC1C}" dt="2024-05-09T09:25:15.204" v="105" actId="113"/>
        <pc:sldMkLst>
          <pc:docMk/>
          <pc:sldMk cId="949050334" sldId="268"/>
        </pc:sldMkLst>
        <pc:spChg chg="mod">
          <ac:chgData name="Riin Kullaste - PERH" userId="a6d5f9bb-6d71-4dfd-9abf-8e848e8e2e63" providerId="ADAL" clId="{EE5E9D87-A4F7-4C06-9760-5AED7253BC1C}" dt="2024-05-09T08:38:19.324" v="85" actId="20577"/>
          <ac:spMkLst>
            <pc:docMk/>
            <pc:sldMk cId="949050334" sldId="268"/>
            <ac:spMk id="2" creationId="{00000000-0000-0000-0000-000000000000}"/>
          </ac:spMkLst>
        </pc:spChg>
        <pc:graphicFrameChg chg="mod">
          <ac:chgData name="Riin Kullaste - PERH" userId="a6d5f9bb-6d71-4dfd-9abf-8e848e8e2e63" providerId="ADAL" clId="{EE5E9D87-A4F7-4C06-9760-5AED7253BC1C}" dt="2024-05-09T09:25:15.204" v="105" actId="113"/>
          <ac:graphicFrameMkLst>
            <pc:docMk/>
            <pc:sldMk cId="949050334" sldId="268"/>
            <ac:graphicFrameMk id="4" creationId="{99D84425-551D-4A75-9063-4301FC5203DF}"/>
          </ac:graphicFrameMkLst>
        </pc:graphicFrameChg>
      </pc:sldChg>
      <pc:sldChg chg="modSp mod modAnim">
        <pc:chgData name="Riin Kullaste - PERH" userId="a6d5f9bb-6d71-4dfd-9abf-8e848e8e2e63" providerId="ADAL" clId="{EE5E9D87-A4F7-4C06-9760-5AED7253BC1C}" dt="2024-05-09T12:35:37.307" v="969" actId="20577"/>
        <pc:sldMkLst>
          <pc:docMk/>
          <pc:sldMk cId="67876316" sldId="269"/>
        </pc:sldMkLst>
        <pc:spChg chg="mod">
          <ac:chgData name="Riin Kullaste - PERH" userId="a6d5f9bb-6d71-4dfd-9abf-8e848e8e2e63" providerId="ADAL" clId="{EE5E9D87-A4F7-4C06-9760-5AED7253BC1C}" dt="2024-05-09T10:49:03.543" v="841" actId="1076"/>
          <ac:spMkLst>
            <pc:docMk/>
            <pc:sldMk cId="67876316" sldId="269"/>
            <ac:spMk id="2" creationId="{00000000-0000-0000-0000-000000000000}"/>
          </ac:spMkLst>
        </pc:spChg>
        <pc:spChg chg="mod">
          <ac:chgData name="Riin Kullaste - PERH" userId="a6d5f9bb-6d71-4dfd-9abf-8e848e8e2e63" providerId="ADAL" clId="{EE5E9D87-A4F7-4C06-9760-5AED7253BC1C}" dt="2024-05-09T12:35:37.307" v="969" actId="20577"/>
          <ac:spMkLst>
            <pc:docMk/>
            <pc:sldMk cId="67876316" sldId="269"/>
            <ac:spMk id="3" creationId="{00000000-0000-0000-0000-000000000000}"/>
          </ac:spMkLst>
        </pc:spChg>
      </pc:sldChg>
      <pc:sldChg chg="addSp delSp modSp mod ord">
        <pc:chgData name="Riin Kullaste - PERH" userId="a6d5f9bb-6d71-4dfd-9abf-8e848e8e2e63" providerId="ADAL" clId="{EE5E9D87-A4F7-4C06-9760-5AED7253BC1C}" dt="2024-05-09T11:56:51.259" v="874" actId="1076"/>
        <pc:sldMkLst>
          <pc:docMk/>
          <pc:sldMk cId="2898807426" sldId="271"/>
        </pc:sldMkLst>
        <pc:spChg chg="del">
          <ac:chgData name="Riin Kullaste - PERH" userId="a6d5f9bb-6d71-4dfd-9abf-8e848e8e2e63" providerId="ADAL" clId="{EE5E9D87-A4F7-4C06-9760-5AED7253BC1C}" dt="2024-05-09T11:55:52.944" v="850" actId="22"/>
          <ac:spMkLst>
            <pc:docMk/>
            <pc:sldMk cId="2898807426" sldId="271"/>
            <ac:spMk id="2" creationId="{00000000-0000-0000-0000-000000000000}"/>
          </ac:spMkLst>
        </pc:spChg>
        <pc:spChg chg="add mod">
          <ac:chgData name="Riin Kullaste - PERH" userId="a6d5f9bb-6d71-4dfd-9abf-8e848e8e2e63" providerId="ADAL" clId="{EE5E9D87-A4F7-4C06-9760-5AED7253BC1C}" dt="2024-05-09T11:56:51.259" v="874" actId="1076"/>
          <ac:spMkLst>
            <pc:docMk/>
            <pc:sldMk cId="2898807426" sldId="271"/>
            <ac:spMk id="5" creationId="{F1A828AC-E930-4C25-AACA-0D9E15DB60BE}"/>
          </ac:spMkLst>
        </pc:spChg>
        <pc:picChg chg="add mod ord modCrop">
          <ac:chgData name="Riin Kullaste - PERH" userId="a6d5f9bb-6d71-4dfd-9abf-8e848e8e2e63" providerId="ADAL" clId="{EE5E9D87-A4F7-4C06-9760-5AED7253BC1C}" dt="2024-05-09T11:55:52.944" v="850" actId="22"/>
          <ac:picMkLst>
            <pc:docMk/>
            <pc:sldMk cId="2898807426" sldId="271"/>
            <ac:picMk id="4" creationId="{958F456A-DFC1-4BA1-9A9A-9C212B6FB9FA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rgbClr val="004387"/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>
                <a:solidFill>
                  <a:srgbClr val="004387"/>
                </a:solidFill>
              </a:rPr>
              <a:t>I</a:t>
            </a:r>
            <a:r>
              <a:rPr lang="et-EE" sz="2400" dirty="0" err="1">
                <a:solidFill>
                  <a:srgbClr val="004387"/>
                </a:solidFill>
              </a:rPr>
              <a:t>mmuunglobuliini</a:t>
            </a:r>
            <a:r>
              <a:rPr lang="et-EE" sz="2400" dirty="0">
                <a:solidFill>
                  <a:srgbClr val="004387"/>
                </a:solidFill>
              </a:rPr>
              <a:t> kasutus Eestis (grammides)</a:t>
            </a:r>
            <a:endParaRPr lang="en-US" sz="2400" dirty="0">
              <a:solidFill>
                <a:srgbClr val="004387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rgbClr val="004387"/>
              </a:solidFill>
              <a:latin typeface="+mn-lt"/>
              <a:ea typeface="+mn-ea"/>
              <a:cs typeface="+mn-cs"/>
            </a:defRPr>
          </a:pPr>
          <a:endParaRPr lang="et-E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layout>
                <c:manualLayout>
                  <c:x val="-3.9639645263480787E-2"/>
                  <c:y val="-3.07219662058371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9A1-4AF1-AF05-0941AB1FCF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4387"/>
                    </a:solidFill>
                    <a:latin typeface="+mn-lt"/>
                    <a:ea typeface="+mn-ea"/>
                    <a:cs typeface="+mn-cs"/>
                  </a:defRPr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'VK7'!$A$18:$A$27</c:f>
              <c:strCach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strCache>
            </c:strRef>
          </c:cat>
          <c:val>
            <c:numRef>
              <c:f>'VK7'!$B$18:$B$27</c:f>
              <c:numCache>
                <c:formatCode>0.0</c:formatCode>
                <c:ptCount val="10"/>
                <c:pt idx="0">
                  <c:v>40369.199999999997</c:v>
                </c:pt>
                <c:pt idx="1">
                  <c:v>49513</c:v>
                </c:pt>
                <c:pt idx="2">
                  <c:v>61373.2</c:v>
                </c:pt>
                <c:pt idx="3">
                  <c:v>99390.5</c:v>
                </c:pt>
                <c:pt idx="4">
                  <c:v>85639.5</c:v>
                </c:pt>
                <c:pt idx="5">
                  <c:v>97624.2</c:v>
                </c:pt>
                <c:pt idx="6">
                  <c:v>127045.5</c:v>
                </c:pt>
                <c:pt idx="7">
                  <c:v>115301.7</c:v>
                </c:pt>
                <c:pt idx="8">
                  <c:v>122648.5</c:v>
                </c:pt>
                <c:pt idx="9">
                  <c:v>159351.5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54D-4ACF-83EE-63F8C25691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78115576"/>
        <c:axId val="581178328"/>
      </c:lineChart>
      <c:catAx>
        <c:axId val="578115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rgbClr val="004387"/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581178328"/>
        <c:crosses val="autoZero"/>
        <c:auto val="1"/>
        <c:lblAlgn val="ctr"/>
        <c:lblOffset val="100"/>
        <c:noMultiLvlLbl val="0"/>
      </c:catAx>
      <c:valAx>
        <c:axId val="581178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4387"/>
                </a:solidFill>
                <a:latin typeface="+mn-lt"/>
                <a:ea typeface="+mn-ea"/>
                <a:cs typeface="+mn-cs"/>
              </a:defRPr>
            </a:pPr>
            <a:endParaRPr lang="et-EE"/>
          </a:p>
        </c:txPr>
        <c:crossAx val="578115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t-E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293D55-4703-40FB-A602-246B69AA75EE}" type="datetimeFigureOut">
              <a:rPr lang="en-US" smtClean="0"/>
              <a:t>5/9/2024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ED63D5-A5B7-496C-8362-CC177CA21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510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aslai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237068" y="1985117"/>
            <a:ext cx="11727920" cy="46926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9481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143" userDrawn="1">
          <p15:clr>
            <a:srgbClr val="FBAE40"/>
          </p15:clr>
        </p15:guide>
        <p15:guide id="2" pos="7537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ldislai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338668" y="338667"/>
            <a:ext cx="11521547" cy="560832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355845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0" orient="horz" pos="210" userDrawn="1">
          <p15:clr>
            <a:srgbClr val="FBAE40"/>
          </p15:clr>
        </p15:guide>
        <p15:guide id="1" orient="horz" pos="2160">
          <p15:clr>
            <a:srgbClr val="FBAE40"/>
          </p15:clr>
        </p15:guide>
        <p15:guide id="2" pos="143">
          <p15:clr>
            <a:srgbClr val="FBAE40"/>
          </p15:clr>
        </p15:guide>
        <p15:guide id="3" pos="7537">
          <p15:clr>
            <a:srgbClr val="FBAE40"/>
          </p15:clr>
        </p15:guide>
        <p15:guide id="4" orient="horz" pos="3748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Avaslai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237068" y="1985117"/>
            <a:ext cx="11727920" cy="46926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8206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143" userDrawn="1">
          <p15:clr>
            <a:srgbClr val="FBAE40"/>
          </p15:clr>
        </p15:guide>
        <p15:guide id="3" pos="753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ealkirjaslai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113161" y="2358189"/>
            <a:ext cx="8091488" cy="2504324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5500"/>
              </a:lnSpc>
              <a:spcBef>
                <a:spcPts val="0"/>
              </a:spcBef>
              <a:buNone/>
              <a:defRPr sz="5300" b="1" baseline="0">
                <a:solidFill>
                  <a:srgbClr val="004387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116548" y="5229013"/>
            <a:ext cx="8091488" cy="10701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baseline="0">
                <a:ln>
                  <a:noFill/>
                </a:ln>
                <a:solidFill>
                  <a:srgbClr val="4F4F4F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135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78" userDrawn="1">
          <p15:clr>
            <a:srgbClr val="FBAE40"/>
          </p15:clr>
        </p15:guide>
        <p15:guide id="3" pos="7537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lapealkirjaslai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90564" y="541340"/>
            <a:ext cx="10810875" cy="7318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 i="0" baseline="0">
                <a:solidFill>
                  <a:srgbClr val="004387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2pPr>
            <a:lvl3pPr marL="9144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3pPr>
            <a:lvl4pPr marL="13716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4pPr>
            <a:lvl5pPr marL="18288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700720" y="1991361"/>
            <a:ext cx="10810875" cy="1092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rgbClr val="2F2F2F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2pPr>
            <a:lvl3pPr marL="9144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3pPr>
            <a:lvl4pPr marL="13716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4pPr>
            <a:lvl5pPr marL="18288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997052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143">
          <p15:clr>
            <a:srgbClr val="FBAE40"/>
          </p15:clr>
        </p15:guide>
        <p15:guide id="3" pos="7537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unktislai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90564" y="541340"/>
            <a:ext cx="10810875" cy="7318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>
                <a:solidFill>
                  <a:srgbClr val="004387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2pPr>
            <a:lvl3pPr marL="9144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3pPr>
            <a:lvl4pPr marL="13716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4pPr>
            <a:lvl5pPr marL="18288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700720" y="1642004"/>
            <a:ext cx="10810875" cy="7318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rgbClr val="2F2F2F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2pPr>
            <a:lvl3pPr marL="9144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3pPr>
            <a:lvl4pPr marL="13716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4pPr>
            <a:lvl5pPr marL="18288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700720" y="2717482"/>
            <a:ext cx="10810875" cy="2870518"/>
          </a:xfrm>
          <a:prstGeom prst="rect">
            <a:avLst/>
          </a:prstGeom>
        </p:spPr>
        <p:txBody>
          <a:bodyPr/>
          <a:lstStyle>
            <a:lvl1pPr marL="285750" indent="-285750">
              <a:buFontTx/>
              <a:buBlip>
                <a:blip r:embed="rId3"/>
              </a:buBlip>
              <a:defRPr lang="en-US" sz="2000" b="0" i="0" smtClean="0">
                <a:ln>
                  <a:noFill/>
                </a:ln>
                <a:solidFill>
                  <a:srgbClr val="4F4F4F"/>
                </a:solidFill>
                <a:effectLst/>
                <a:latin typeface="Calibri" panose="020F0502020204030204" pitchFamily="34" charset="0"/>
              </a:defRPr>
            </a:lvl1pPr>
            <a:lvl2pPr marL="4572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2pPr>
            <a:lvl3pPr marL="9144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3pPr>
            <a:lvl4pPr marL="13716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4pPr>
            <a:lvl5pPr marL="18288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511495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143">
          <p15:clr>
            <a:srgbClr val="FBAE40"/>
          </p15:clr>
        </p15:guide>
        <p15:guide id="3" pos="7537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unktislaid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90564" y="541340"/>
            <a:ext cx="10810875" cy="7318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>
                <a:solidFill>
                  <a:srgbClr val="004387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2pPr>
            <a:lvl3pPr marL="9144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3pPr>
            <a:lvl4pPr marL="13716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4pPr>
            <a:lvl5pPr marL="18288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00720" y="1669672"/>
            <a:ext cx="10810875" cy="3918328"/>
          </a:xfrm>
          <a:prstGeom prst="rect">
            <a:avLst/>
          </a:prstGeom>
        </p:spPr>
        <p:txBody>
          <a:bodyPr/>
          <a:lstStyle>
            <a:lvl1pPr marL="285750" indent="-285750">
              <a:buFontTx/>
              <a:buBlip>
                <a:blip r:embed="rId2"/>
              </a:buBlip>
              <a:defRPr lang="en-US" sz="2000" b="0" i="0" smtClean="0">
                <a:ln>
                  <a:noFill/>
                </a:ln>
                <a:solidFill>
                  <a:srgbClr val="4F4F4F"/>
                </a:solidFill>
                <a:effectLst/>
                <a:latin typeface="Calibri" panose="020F0502020204030204" pitchFamily="34" charset="0"/>
              </a:defRPr>
            </a:lvl1pPr>
            <a:lvl2pPr marL="914400" indent="-457200">
              <a:buSzPct val="100000"/>
              <a:buFontTx/>
              <a:buBlip>
                <a:blip r:embed="rId2"/>
              </a:buBlip>
              <a:defRPr sz="2000" b="0">
                <a:solidFill>
                  <a:srgbClr val="4F4F4F"/>
                </a:solidFill>
                <a:latin typeface="Calibri" panose="020F0502020204030204" pitchFamily="34" charset="0"/>
              </a:defRPr>
            </a:lvl2pPr>
            <a:lvl3pPr marL="1371600" indent="-457200">
              <a:buSzPct val="100000"/>
              <a:buFontTx/>
              <a:buBlip>
                <a:blip r:embed="rId2"/>
              </a:buBlip>
              <a:defRPr sz="2000" b="0">
                <a:solidFill>
                  <a:srgbClr val="4F4F4F"/>
                </a:solidFill>
                <a:latin typeface="Calibri" panose="020F0502020204030204" pitchFamily="34" charset="0"/>
              </a:defRPr>
            </a:lvl3pPr>
            <a:lvl4pPr marL="13716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4pPr>
            <a:lvl5pPr marL="18288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 </a:t>
            </a:r>
          </a:p>
          <a:p>
            <a:pPr lvl="1"/>
            <a:r>
              <a:rPr lang="en-US" dirty="0"/>
              <a:t> </a:t>
            </a:r>
          </a:p>
          <a:p>
            <a:pPr lvl="2"/>
            <a:r>
              <a:rPr lang="en-US" dirty="0"/>
              <a:t> 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9853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aafi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90565" y="541340"/>
            <a:ext cx="10452099" cy="7318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 i="0" baseline="0">
                <a:solidFill>
                  <a:srgbClr val="004387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2pPr>
            <a:lvl3pPr marL="9144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3pPr>
            <a:lvl4pPr marL="13716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4pPr>
            <a:lvl5pPr marL="18288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1"/>
          </p:nvPr>
        </p:nvSpPr>
        <p:spPr>
          <a:xfrm>
            <a:off x="690563" y="1273175"/>
            <a:ext cx="10452100" cy="4673812"/>
          </a:xfrm>
          <a:prstGeom prst="rect">
            <a:avLst/>
          </a:prstGeom>
        </p:spPr>
        <p:txBody>
          <a:bodyPr/>
          <a:lstStyle>
            <a:lvl1pPr>
              <a:defRPr sz="2000">
                <a:ln>
                  <a:noFill/>
                </a:ln>
                <a:solidFill>
                  <a:srgbClr val="4F4F4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5737013" y="6312907"/>
            <a:ext cx="4905587" cy="365919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200" b="0">
                <a:solidFill>
                  <a:srgbClr val="004387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2pPr>
            <a:lvl3pPr marL="9144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3pPr>
            <a:lvl4pPr marL="13716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4pPr>
            <a:lvl5pPr marL="18288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626069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143">
          <p15:clr>
            <a:srgbClr val="FBAE40"/>
          </p15:clr>
        </p15:guide>
        <p15:guide id="3" pos="7537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unktid ja pil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90565" y="541340"/>
            <a:ext cx="5024713" cy="7318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 i="0" baseline="0">
                <a:solidFill>
                  <a:srgbClr val="004387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2pPr>
            <a:lvl3pPr marL="9144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3pPr>
            <a:lvl4pPr marL="13716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4pPr>
            <a:lvl5pPr marL="18288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700720" y="1645921"/>
            <a:ext cx="5038075" cy="3948853"/>
          </a:xfrm>
          <a:prstGeom prst="rect">
            <a:avLst/>
          </a:prstGeom>
        </p:spPr>
        <p:txBody>
          <a:bodyPr/>
          <a:lstStyle>
            <a:lvl1pPr marL="285750" indent="-285750">
              <a:buFontTx/>
              <a:buBlip>
                <a:blip r:embed="rId3"/>
              </a:buBlip>
              <a:defRPr lang="en-US" sz="2000" b="0" i="0" smtClean="0">
                <a:solidFill>
                  <a:srgbClr val="4F4F4F"/>
                </a:solidFill>
                <a:effectLst/>
                <a:latin typeface="Calibri" panose="020F0502020204030204" pitchFamily="34" charset="0"/>
              </a:defRPr>
            </a:lvl1pPr>
            <a:lvl2pPr marL="4572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2pPr>
            <a:lvl3pPr marL="9144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3pPr>
            <a:lvl4pPr marL="13716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4pPr>
            <a:lvl5pPr marL="18288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5pPr>
          </a:lstStyle>
          <a:p>
            <a:pPr lvl="0"/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737015" y="182564"/>
            <a:ext cx="6123199" cy="577797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049656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143">
          <p15:clr>
            <a:srgbClr val="FBAE40"/>
          </p15:clr>
        </p15:guide>
        <p15:guide id="3" pos="7537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ld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6102452" y="333374"/>
            <a:ext cx="5757761" cy="30956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3223787" y="3429000"/>
            <a:ext cx="2878664" cy="25209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45067" y="333376"/>
            <a:ext cx="2878719" cy="561657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3224107" y="333377"/>
            <a:ext cx="2878344" cy="30956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6102451" y="3429000"/>
            <a:ext cx="2878664" cy="25209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8981547" y="3429000"/>
            <a:ext cx="2878664" cy="25209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278894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143">
          <p15:clr>
            <a:srgbClr val="FBAE40"/>
          </p15:clr>
        </p15:guide>
        <p15:guide id="3" pos="7537">
          <p15:clr>
            <a:srgbClr val="FBAE40"/>
          </p15:clr>
        </p15:guide>
        <p15:guide id="4" orient="horz" pos="3748" userDrawn="1">
          <p15:clr>
            <a:srgbClr val="FBAE40"/>
          </p15:clr>
        </p15:guide>
        <p15:guide id="5" orient="horz" pos="21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aheslai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06770" y="2715473"/>
            <a:ext cx="10787577" cy="713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300" b="1" baseline="0">
                <a:solidFill>
                  <a:srgbClr val="004387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710161" y="3436833"/>
            <a:ext cx="10787577" cy="713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300" b="0" baseline="0">
                <a:solidFill>
                  <a:srgbClr val="004387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774862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143">
          <p15:clr>
            <a:srgbClr val="FBAE40"/>
          </p15:clr>
        </p15:guide>
        <p15:guide id="3" pos="7537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ealkirjaslai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113161" y="2358189"/>
            <a:ext cx="8091488" cy="2504324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5500"/>
              </a:lnSpc>
              <a:spcBef>
                <a:spcPts val="0"/>
              </a:spcBef>
              <a:buNone/>
              <a:defRPr sz="5300" b="1" baseline="0">
                <a:solidFill>
                  <a:srgbClr val="004387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116548" y="5229013"/>
            <a:ext cx="8091488" cy="10701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0" b="0" baseline="0">
                <a:ln>
                  <a:noFill/>
                </a:ln>
                <a:solidFill>
                  <a:srgbClr val="4F4F4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3475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0" pos="778" userDrawn="1">
          <p15:clr>
            <a:srgbClr val="FBAE40"/>
          </p15:clr>
        </p15:guide>
        <p15:guide id="1" orient="horz" pos="2160">
          <p15:clr>
            <a:srgbClr val="FBAE40"/>
          </p15:clr>
        </p15:guide>
        <p15:guide id="2" pos="7537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ldislai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338668" y="338667"/>
            <a:ext cx="11521547" cy="560832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519912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143">
          <p15:clr>
            <a:srgbClr val="FBAE40"/>
          </p15:clr>
        </p15:guide>
        <p15:guide id="3" pos="7537">
          <p15:clr>
            <a:srgbClr val="FBAE40"/>
          </p15:clr>
        </p15:guide>
        <p15:guide id="4" orient="horz" pos="210" userDrawn="1">
          <p15:clr>
            <a:srgbClr val="FBAE40"/>
          </p15:clr>
        </p15:guide>
        <p15:guide id="5" orient="horz" pos="374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apealkirjaslai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90564" y="541340"/>
            <a:ext cx="10810875" cy="7318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 i="0" baseline="0">
                <a:solidFill>
                  <a:srgbClr val="004387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2pPr>
            <a:lvl3pPr marL="9144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3pPr>
            <a:lvl4pPr marL="13716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4pPr>
            <a:lvl5pPr marL="18288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700720" y="1991361"/>
            <a:ext cx="10810875" cy="1092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rgbClr val="2F2F2F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2pPr>
            <a:lvl3pPr marL="9144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3pPr>
            <a:lvl4pPr marL="13716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4pPr>
            <a:lvl5pPr marL="18288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93807405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143">
          <p15:clr>
            <a:srgbClr val="FBAE40"/>
          </p15:clr>
        </p15:guide>
        <p15:guide id="3" pos="7537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unktislai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90564" y="541340"/>
            <a:ext cx="10810875" cy="7318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>
                <a:solidFill>
                  <a:srgbClr val="004387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2pPr>
            <a:lvl3pPr marL="9144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3pPr>
            <a:lvl4pPr marL="13716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4pPr>
            <a:lvl5pPr marL="18288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700720" y="1642004"/>
            <a:ext cx="10810875" cy="7318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rgbClr val="2F2F2F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2pPr>
            <a:lvl3pPr marL="9144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3pPr>
            <a:lvl4pPr marL="13716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4pPr>
            <a:lvl5pPr marL="18288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700720" y="2717482"/>
            <a:ext cx="10810875" cy="2870518"/>
          </a:xfrm>
          <a:prstGeom prst="rect">
            <a:avLst/>
          </a:prstGeom>
        </p:spPr>
        <p:txBody>
          <a:bodyPr/>
          <a:lstStyle>
            <a:lvl1pPr marL="285750" indent="-285750">
              <a:buFontTx/>
              <a:buBlip>
                <a:blip r:embed="rId3"/>
              </a:buBlip>
              <a:defRPr lang="en-US" sz="2000" b="0" i="0" smtClean="0">
                <a:ln>
                  <a:noFill/>
                </a:ln>
                <a:solidFill>
                  <a:srgbClr val="4F4F4F"/>
                </a:solidFill>
                <a:effectLst/>
                <a:latin typeface="Calibri" panose="020F0502020204030204" pitchFamily="34" charset="0"/>
              </a:defRPr>
            </a:lvl1pPr>
            <a:lvl2pPr marL="4572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2pPr>
            <a:lvl3pPr marL="9144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3pPr>
            <a:lvl4pPr marL="13716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4pPr>
            <a:lvl5pPr marL="18288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794747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143">
          <p15:clr>
            <a:srgbClr val="FBAE40"/>
          </p15:clr>
        </p15:guide>
        <p15:guide id="3" pos="753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unktislaid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90564" y="541340"/>
            <a:ext cx="10810875" cy="7318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>
                <a:solidFill>
                  <a:srgbClr val="004387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2pPr>
            <a:lvl3pPr marL="9144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3pPr>
            <a:lvl4pPr marL="13716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4pPr>
            <a:lvl5pPr marL="18288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00720" y="1669672"/>
            <a:ext cx="10810875" cy="3918328"/>
          </a:xfrm>
          <a:prstGeom prst="rect">
            <a:avLst/>
          </a:prstGeom>
        </p:spPr>
        <p:txBody>
          <a:bodyPr/>
          <a:lstStyle>
            <a:lvl1pPr marL="285750" indent="-285750">
              <a:buFontTx/>
              <a:buBlip>
                <a:blip r:embed="rId2"/>
              </a:buBlip>
              <a:defRPr lang="en-US" sz="2000" b="0" i="0" smtClean="0">
                <a:ln>
                  <a:noFill/>
                </a:ln>
                <a:solidFill>
                  <a:srgbClr val="4F4F4F"/>
                </a:solidFill>
                <a:effectLst/>
                <a:latin typeface="Calibri" panose="020F0502020204030204" pitchFamily="34" charset="0"/>
              </a:defRPr>
            </a:lvl1pPr>
            <a:lvl2pPr marL="914400" indent="-457200">
              <a:buSzPct val="100000"/>
              <a:buFontTx/>
              <a:buBlip>
                <a:blip r:embed="rId2"/>
              </a:buBlip>
              <a:defRPr sz="2000" b="0">
                <a:solidFill>
                  <a:srgbClr val="4F4F4F"/>
                </a:solidFill>
                <a:latin typeface="Calibri" panose="020F0502020204030204" pitchFamily="34" charset="0"/>
              </a:defRPr>
            </a:lvl2pPr>
            <a:lvl3pPr marL="1371600" indent="-457200">
              <a:buSzPct val="100000"/>
              <a:buFontTx/>
              <a:buBlip>
                <a:blip r:embed="rId2"/>
              </a:buBlip>
              <a:defRPr sz="2000" b="0">
                <a:solidFill>
                  <a:srgbClr val="4F4F4F"/>
                </a:solidFill>
                <a:latin typeface="Calibri" panose="020F0502020204030204" pitchFamily="34" charset="0"/>
              </a:defRPr>
            </a:lvl3pPr>
            <a:lvl4pPr marL="13716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4pPr>
            <a:lvl5pPr marL="18288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 </a:t>
            </a:r>
          </a:p>
          <a:p>
            <a:pPr lvl="1"/>
            <a:r>
              <a:rPr lang="en-US" dirty="0"/>
              <a:t> </a:t>
            </a:r>
          </a:p>
          <a:p>
            <a:pPr lvl="2"/>
            <a:r>
              <a:rPr lang="en-US" dirty="0"/>
              <a:t> 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094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raafi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90565" y="541340"/>
            <a:ext cx="10452099" cy="7318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 i="0" baseline="0">
                <a:solidFill>
                  <a:srgbClr val="004387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2pPr>
            <a:lvl3pPr marL="9144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3pPr>
            <a:lvl4pPr marL="13716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4pPr>
            <a:lvl5pPr marL="18288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1"/>
          </p:nvPr>
        </p:nvSpPr>
        <p:spPr>
          <a:xfrm>
            <a:off x="690563" y="1273175"/>
            <a:ext cx="10452100" cy="4673812"/>
          </a:xfrm>
          <a:prstGeom prst="rect">
            <a:avLst/>
          </a:prstGeom>
        </p:spPr>
        <p:txBody>
          <a:bodyPr/>
          <a:lstStyle>
            <a:lvl1pPr>
              <a:defRPr sz="2000">
                <a:ln>
                  <a:noFill/>
                </a:ln>
                <a:solidFill>
                  <a:srgbClr val="4F4F4F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5737013" y="6312907"/>
            <a:ext cx="4905587" cy="365919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200" b="0">
                <a:solidFill>
                  <a:srgbClr val="004387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2pPr>
            <a:lvl3pPr marL="9144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3pPr>
            <a:lvl4pPr marL="13716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4pPr>
            <a:lvl5pPr marL="18288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9295118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143">
          <p15:clr>
            <a:srgbClr val="FBAE40"/>
          </p15:clr>
        </p15:guide>
        <p15:guide id="3" pos="7537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unktid ja pil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90565" y="541340"/>
            <a:ext cx="5024713" cy="7318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 i="0" baseline="0">
                <a:solidFill>
                  <a:srgbClr val="004387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2pPr>
            <a:lvl3pPr marL="9144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3pPr>
            <a:lvl4pPr marL="13716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4pPr>
            <a:lvl5pPr marL="18288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700720" y="1645921"/>
            <a:ext cx="5038075" cy="3948853"/>
          </a:xfrm>
          <a:prstGeom prst="rect">
            <a:avLst/>
          </a:prstGeom>
        </p:spPr>
        <p:txBody>
          <a:bodyPr/>
          <a:lstStyle>
            <a:lvl1pPr marL="285750" indent="-285750">
              <a:buFontTx/>
              <a:buBlip>
                <a:blip r:embed="rId3"/>
              </a:buBlip>
              <a:defRPr lang="en-US" sz="2000" b="0" i="0" smtClean="0">
                <a:solidFill>
                  <a:srgbClr val="4F4F4F"/>
                </a:solidFill>
                <a:effectLst/>
                <a:latin typeface="Calibri" panose="020F0502020204030204" pitchFamily="34" charset="0"/>
              </a:defRPr>
            </a:lvl1pPr>
            <a:lvl2pPr marL="4572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2pPr>
            <a:lvl3pPr marL="9144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3pPr>
            <a:lvl4pPr marL="13716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4pPr>
            <a:lvl5pPr marL="1828800" indent="0">
              <a:buNone/>
              <a:defRPr sz="2700" b="1">
                <a:solidFill>
                  <a:srgbClr val="004387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737015" y="182564"/>
            <a:ext cx="6123199" cy="577797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399854019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143">
          <p15:clr>
            <a:srgbClr val="FBAE40"/>
          </p15:clr>
        </p15:guide>
        <p15:guide id="3" pos="7537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ld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6102452" y="333374"/>
            <a:ext cx="5757761" cy="30956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3223787" y="3429000"/>
            <a:ext cx="2878664" cy="25209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45067" y="333376"/>
            <a:ext cx="2878719" cy="561657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3224107" y="333377"/>
            <a:ext cx="2878344" cy="30956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6102451" y="3429000"/>
            <a:ext cx="2878664" cy="25209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8981547" y="3429000"/>
            <a:ext cx="2878664" cy="25209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699952733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0" orient="horz" pos="3748" userDrawn="1">
          <p15:clr>
            <a:srgbClr val="FBAE40"/>
          </p15:clr>
        </p15:guide>
        <p15:guide id="1" orient="horz" pos="2160">
          <p15:clr>
            <a:srgbClr val="FBAE40"/>
          </p15:clr>
        </p15:guide>
        <p15:guide id="2" pos="143">
          <p15:clr>
            <a:srgbClr val="FBAE40"/>
          </p15:clr>
        </p15:guide>
        <p15:guide id="3" pos="7537">
          <p15:clr>
            <a:srgbClr val="FBAE40"/>
          </p15:clr>
        </p15:guide>
        <p15:guide id="4" orient="horz" pos="21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heslai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06770" y="2715473"/>
            <a:ext cx="10787577" cy="713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300" b="1" baseline="0">
                <a:solidFill>
                  <a:srgbClr val="004387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710161" y="3436833"/>
            <a:ext cx="10787577" cy="7135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300" b="0" baseline="0">
                <a:solidFill>
                  <a:srgbClr val="004387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2398382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143">
          <p15:clr>
            <a:srgbClr val="FBAE40"/>
          </p15:clr>
        </p15:guide>
        <p15:guide id="3" pos="7537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"/>
          <p:cNvSpPr txBox="1">
            <a:spLocks/>
          </p:cNvSpPr>
          <p:nvPr/>
        </p:nvSpPr>
        <p:spPr>
          <a:xfrm>
            <a:off x="10706101" y="6306293"/>
            <a:ext cx="788353" cy="35877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200" b="1" kern="1200">
                <a:solidFill>
                  <a:srgbClr val="004387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B3084B00-8F25-4EB9-8539-A1B01857381D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3" name="Text Placeholder 4"/>
          <p:cNvSpPr txBox="1">
            <a:spLocks/>
          </p:cNvSpPr>
          <p:nvPr userDrawn="1"/>
        </p:nvSpPr>
        <p:spPr>
          <a:xfrm>
            <a:off x="10706101" y="6306293"/>
            <a:ext cx="788353" cy="35877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200" b="1" kern="1200">
                <a:solidFill>
                  <a:srgbClr val="004387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B3084B00-8F25-4EB9-8539-A1B01857381D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992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49" r:id="rId11"/>
    <p:sldLayoutId id="2147483651" r:id="rId12"/>
    <p:sldLayoutId id="2147483652" r:id="rId13"/>
    <p:sldLayoutId id="2147483650" r:id="rId14"/>
    <p:sldLayoutId id="2147483658" r:id="rId15"/>
    <p:sldLayoutId id="2147483653" r:id="rId16"/>
    <p:sldLayoutId id="2147483654" r:id="rId17"/>
    <p:sldLayoutId id="2147483655" r:id="rId18"/>
    <p:sldLayoutId id="2147483656" r:id="rId19"/>
    <p:sldLayoutId id="2147483657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116548" y="1700964"/>
            <a:ext cx="8091488" cy="2504324"/>
          </a:xfrm>
        </p:spPr>
        <p:txBody>
          <a:bodyPr/>
          <a:lstStyle/>
          <a:p>
            <a:r>
              <a:rPr lang="et-EE" dirty="0"/>
              <a:t>Miks meil tuleb rääkida plasmast?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116548" y="4867063"/>
            <a:ext cx="8091488" cy="1070188"/>
          </a:xfrm>
        </p:spPr>
        <p:txBody>
          <a:bodyPr/>
          <a:lstStyle/>
          <a:p>
            <a:r>
              <a:rPr lang="et-EE" dirty="0"/>
              <a:t>Riin Kullaste</a:t>
            </a:r>
          </a:p>
          <a:p>
            <a:r>
              <a:rPr lang="et-EE" dirty="0"/>
              <a:t>10.05.2024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989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DD776EF-C7E9-40C7-9C38-44F0F454CE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7345" y="284165"/>
            <a:ext cx="10810875" cy="731837"/>
          </a:xfrm>
        </p:spPr>
        <p:txBody>
          <a:bodyPr/>
          <a:lstStyle/>
          <a:p>
            <a:r>
              <a:rPr lang="et-EE" dirty="0"/>
              <a:t>Plasma lugu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E30395-6D26-4F8F-BE88-987BF838292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7344" y="1016002"/>
            <a:ext cx="10810875" cy="5313739"/>
          </a:xfrm>
        </p:spPr>
        <p:txBody>
          <a:bodyPr/>
          <a:lstStyle/>
          <a:p>
            <a:r>
              <a:rPr lang="et-EE" dirty="0"/>
              <a:t>Eelmise sajandi lõpul olid paljud Euroopa riigid võimelised ennast ise plasmapreparaatidega varustama, olid olemas rahvuslikud plasmaprogrammid ning vajadus oli ka oluliselt väiksem</a:t>
            </a:r>
          </a:p>
          <a:p>
            <a:r>
              <a:rPr lang="et-EE" dirty="0"/>
              <a:t>Turu </a:t>
            </a:r>
            <a:r>
              <a:rPr lang="et-EE" dirty="0" err="1"/>
              <a:t>liberaliseerudes</a:t>
            </a:r>
            <a:r>
              <a:rPr lang="et-EE" dirty="0"/>
              <a:t> ja pehme sõnastusega direktiivi paistel võttis hoogu plasmatööstus, mis kasutas tasulist doonorlust, nii Euroopas, kuid veelgi rohkem USA-s</a:t>
            </a:r>
          </a:p>
          <a:p>
            <a:r>
              <a:rPr lang="et-EE" dirty="0"/>
              <a:t>Kvaliteedinõuete täitmine oli kulukas ja eelis tekkis suuremahulistel tootmistel</a:t>
            </a:r>
          </a:p>
          <a:p>
            <a:r>
              <a:rPr lang="et-EE" dirty="0"/>
              <a:t>Rahvuslikud plasmaprogrammid hääbusid, tekkis sõltuvus USA-st imporditavast plasmast</a:t>
            </a:r>
          </a:p>
          <a:p>
            <a:endParaRPr lang="et-EE" dirty="0"/>
          </a:p>
          <a:p>
            <a:pPr marL="0" indent="0">
              <a:buNone/>
            </a:pPr>
            <a:r>
              <a:rPr lang="et-EE" dirty="0"/>
              <a:t>Praeguseks on toimunud olulised muutused:</a:t>
            </a:r>
          </a:p>
          <a:p>
            <a:r>
              <a:rPr lang="et-EE" dirty="0"/>
              <a:t>Plasmapreparaatide vajadus on oluliselt kasvanud (IG eriti) ja kasvab veelgi</a:t>
            </a:r>
          </a:p>
          <a:p>
            <a:r>
              <a:rPr lang="et-EE" dirty="0"/>
              <a:t>USA plasma import on muutunud ebakindlaks, Covidi ajal seal 18% langus</a:t>
            </a:r>
          </a:p>
          <a:p>
            <a:r>
              <a:rPr lang="et-EE" dirty="0"/>
              <a:t>2027. aasta keskel jõustub </a:t>
            </a:r>
            <a:r>
              <a:rPr lang="et-EE" dirty="0" err="1"/>
              <a:t>SoHO</a:t>
            </a:r>
            <a:r>
              <a:rPr lang="et-EE" dirty="0"/>
              <a:t> regulatsioon, mis kehtestab finantsilise neutraalsuse</a:t>
            </a:r>
          </a:p>
          <a:p>
            <a:r>
              <a:rPr lang="et-EE" dirty="0"/>
              <a:t>Paljud Euroopa riigid on taas alustanud aktiivset plasma kogumist, et olla sõltumatu välistest allikatest ning tagada ravimite kättesaadavus </a:t>
            </a:r>
          </a:p>
          <a:p>
            <a:r>
              <a:rPr lang="et-EE" dirty="0"/>
              <a:t>Suured riigid varustavad eelkõige oma tervishoiusüsteemi, väikestes riikides võib tekkida oluline defitsiit</a:t>
            </a:r>
          </a:p>
        </p:txBody>
      </p:sp>
    </p:spTree>
    <p:extLst>
      <p:ext uri="{BB962C8B-B14F-4D97-AF65-F5344CB8AC3E}">
        <p14:creationId xmlns:p14="http://schemas.microsoft.com/office/powerpoint/2010/main" val="125302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t-EE" dirty="0"/>
              <a:t>Plasmaga enesevarustamist riigis hinnatakse </a:t>
            </a:r>
            <a:r>
              <a:rPr lang="et-EE" dirty="0" err="1"/>
              <a:t>IgG</a:t>
            </a:r>
            <a:r>
              <a:rPr lang="et-EE" dirty="0"/>
              <a:t> kasutuse põhjal </a:t>
            </a:r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99D84425-551D-4A75-9063-4301FC5203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4899723"/>
              </p:ext>
            </p:extLst>
          </p:nvPr>
        </p:nvGraphicFramePr>
        <p:xfrm>
          <a:off x="1504951" y="1352550"/>
          <a:ext cx="8505824" cy="4964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9050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29270" y="188915"/>
            <a:ext cx="10810875" cy="731837"/>
          </a:xfrm>
        </p:spPr>
        <p:txBody>
          <a:bodyPr/>
          <a:lstStyle/>
          <a:p>
            <a:r>
              <a:rPr lang="et-EE" dirty="0"/>
              <a:t>Enesevarustamiseks vajalik plasma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57819" y="938217"/>
            <a:ext cx="10810875" cy="391832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t-EE" dirty="0">
                <a:solidFill>
                  <a:srgbClr val="004387"/>
                </a:solidFill>
              </a:rPr>
              <a:t>Eeldusel, et saagis on 4 g IG/kg plasmast – plasma vajadus 39 838 kg ehk 38 677 liitrit</a:t>
            </a:r>
          </a:p>
          <a:p>
            <a:pPr>
              <a:lnSpc>
                <a:spcPct val="150000"/>
              </a:lnSpc>
            </a:pPr>
            <a:r>
              <a:rPr lang="et-EE" b="1" dirty="0">
                <a:solidFill>
                  <a:srgbClr val="004387"/>
                </a:solidFill>
              </a:rPr>
              <a:t>Eeldusel, et saagis on 5 g IG/kg plasmast – plasma vajadus 31 870 kg ehk 30 941 liitrit</a:t>
            </a:r>
          </a:p>
          <a:p>
            <a:pPr>
              <a:lnSpc>
                <a:spcPct val="150000"/>
              </a:lnSpc>
            </a:pPr>
            <a:r>
              <a:rPr lang="et-EE" dirty="0">
                <a:solidFill>
                  <a:srgbClr val="004387"/>
                </a:solidFill>
              </a:rPr>
              <a:t>2023. aastal kogusime ja saatsime plasma </a:t>
            </a:r>
            <a:r>
              <a:rPr lang="et-EE" dirty="0" err="1">
                <a:solidFill>
                  <a:srgbClr val="004387"/>
                </a:solidFill>
              </a:rPr>
              <a:t>fraktsioneerijale</a:t>
            </a:r>
            <a:r>
              <a:rPr lang="et-EE" dirty="0">
                <a:solidFill>
                  <a:srgbClr val="004387"/>
                </a:solidFill>
              </a:rPr>
              <a:t> </a:t>
            </a:r>
            <a:r>
              <a:rPr lang="et-EE" b="1" dirty="0">
                <a:solidFill>
                  <a:srgbClr val="004387"/>
                </a:solidFill>
              </a:rPr>
              <a:t>12 358 </a:t>
            </a:r>
            <a:r>
              <a:rPr lang="et-EE" dirty="0">
                <a:solidFill>
                  <a:srgbClr val="004387"/>
                </a:solidFill>
              </a:rPr>
              <a:t>liitrit</a:t>
            </a:r>
          </a:p>
          <a:p>
            <a:pPr>
              <a:lnSpc>
                <a:spcPct val="150000"/>
              </a:lnSpc>
            </a:pPr>
            <a:r>
              <a:rPr lang="et-EE" dirty="0">
                <a:solidFill>
                  <a:srgbClr val="004387"/>
                </a:solidFill>
              </a:rPr>
              <a:t>Puudjääk  Eestis on </a:t>
            </a:r>
            <a:r>
              <a:rPr lang="et-EE" b="1" dirty="0">
                <a:solidFill>
                  <a:srgbClr val="FF0000"/>
                </a:solidFill>
              </a:rPr>
              <a:t>18 584 </a:t>
            </a:r>
            <a:r>
              <a:rPr lang="et-EE" dirty="0">
                <a:solidFill>
                  <a:srgbClr val="004387"/>
                </a:solidFill>
              </a:rPr>
              <a:t>liitrit ehk plasmaga enesevarustamine </a:t>
            </a:r>
            <a:r>
              <a:rPr lang="et-EE" dirty="0" err="1">
                <a:solidFill>
                  <a:srgbClr val="004387"/>
                </a:solidFill>
              </a:rPr>
              <a:t>IG-i</a:t>
            </a:r>
            <a:r>
              <a:rPr lang="et-EE" dirty="0">
                <a:solidFill>
                  <a:srgbClr val="004387"/>
                </a:solidFill>
              </a:rPr>
              <a:t> vaates ainult </a:t>
            </a:r>
            <a:r>
              <a:rPr lang="et-EE" b="1" dirty="0">
                <a:solidFill>
                  <a:srgbClr val="FF0000"/>
                </a:solidFill>
              </a:rPr>
              <a:t>40%.</a:t>
            </a:r>
          </a:p>
          <a:p>
            <a:pPr>
              <a:lnSpc>
                <a:spcPct val="150000"/>
              </a:lnSpc>
            </a:pPr>
            <a:r>
              <a:rPr lang="et-EE" dirty="0">
                <a:solidFill>
                  <a:srgbClr val="004387"/>
                </a:solidFill>
              </a:rPr>
              <a:t>PERH 6262 liitrit, IG kasutuse järgi peaks olema 6925 liitrit, enesevarustamine 90%</a:t>
            </a:r>
          </a:p>
          <a:p>
            <a:pPr>
              <a:lnSpc>
                <a:spcPct val="150000"/>
              </a:lnSpc>
            </a:pPr>
            <a:r>
              <a:rPr lang="et-EE" dirty="0">
                <a:solidFill>
                  <a:srgbClr val="004387"/>
                </a:solidFill>
              </a:rPr>
              <a:t>TÜK 3902 liitrit, </a:t>
            </a:r>
            <a:r>
              <a:rPr lang="fi-FI" dirty="0">
                <a:solidFill>
                  <a:srgbClr val="004387"/>
                </a:solidFill>
              </a:rPr>
              <a:t>IG </a:t>
            </a:r>
            <a:r>
              <a:rPr lang="fi-FI" dirty="0" err="1">
                <a:solidFill>
                  <a:srgbClr val="004387"/>
                </a:solidFill>
              </a:rPr>
              <a:t>kasutuse</a:t>
            </a:r>
            <a:r>
              <a:rPr lang="fi-FI" dirty="0">
                <a:solidFill>
                  <a:srgbClr val="004387"/>
                </a:solidFill>
              </a:rPr>
              <a:t> </a:t>
            </a:r>
            <a:r>
              <a:rPr lang="fi-FI" dirty="0" err="1">
                <a:solidFill>
                  <a:srgbClr val="004387"/>
                </a:solidFill>
              </a:rPr>
              <a:t>järgi</a:t>
            </a:r>
            <a:r>
              <a:rPr lang="fi-FI" dirty="0">
                <a:solidFill>
                  <a:srgbClr val="004387"/>
                </a:solidFill>
              </a:rPr>
              <a:t> </a:t>
            </a:r>
            <a:r>
              <a:rPr lang="fi-FI" dirty="0" err="1">
                <a:solidFill>
                  <a:srgbClr val="004387"/>
                </a:solidFill>
              </a:rPr>
              <a:t>peaks</a:t>
            </a:r>
            <a:r>
              <a:rPr lang="fi-FI" dirty="0">
                <a:solidFill>
                  <a:srgbClr val="004387"/>
                </a:solidFill>
              </a:rPr>
              <a:t> olema </a:t>
            </a:r>
            <a:r>
              <a:rPr lang="et-EE" dirty="0">
                <a:solidFill>
                  <a:srgbClr val="004387"/>
                </a:solidFill>
              </a:rPr>
              <a:t>5397</a:t>
            </a:r>
            <a:r>
              <a:rPr lang="fi-FI" dirty="0">
                <a:solidFill>
                  <a:srgbClr val="004387"/>
                </a:solidFill>
              </a:rPr>
              <a:t> </a:t>
            </a:r>
            <a:r>
              <a:rPr lang="fi-FI" dirty="0" err="1">
                <a:solidFill>
                  <a:srgbClr val="004387"/>
                </a:solidFill>
              </a:rPr>
              <a:t>liitrit</a:t>
            </a:r>
            <a:r>
              <a:rPr lang="et-EE" dirty="0">
                <a:solidFill>
                  <a:srgbClr val="004387"/>
                </a:solidFill>
              </a:rPr>
              <a:t>, enesevarustamine 72%</a:t>
            </a:r>
          </a:p>
          <a:p>
            <a:pPr>
              <a:lnSpc>
                <a:spcPct val="150000"/>
              </a:lnSpc>
            </a:pPr>
            <a:r>
              <a:rPr lang="et-EE" dirty="0">
                <a:solidFill>
                  <a:srgbClr val="004387"/>
                </a:solidFill>
              </a:rPr>
              <a:t>Pärnu Haigla 1346 liitrit, </a:t>
            </a:r>
            <a:r>
              <a:rPr lang="fi-FI" dirty="0">
                <a:solidFill>
                  <a:srgbClr val="004387"/>
                </a:solidFill>
              </a:rPr>
              <a:t>IG </a:t>
            </a:r>
            <a:r>
              <a:rPr lang="fi-FI" dirty="0" err="1">
                <a:solidFill>
                  <a:srgbClr val="004387"/>
                </a:solidFill>
              </a:rPr>
              <a:t>kasutuse</a:t>
            </a:r>
            <a:r>
              <a:rPr lang="fi-FI" dirty="0">
                <a:solidFill>
                  <a:srgbClr val="004387"/>
                </a:solidFill>
              </a:rPr>
              <a:t> </a:t>
            </a:r>
            <a:r>
              <a:rPr lang="fi-FI" dirty="0" err="1">
                <a:solidFill>
                  <a:srgbClr val="004387"/>
                </a:solidFill>
              </a:rPr>
              <a:t>järgi</a:t>
            </a:r>
            <a:r>
              <a:rPr lang="fi-FI" dirty="0">
                <a:solidFill>
                  <a:srgbClr val="004387"/>
                </a:solidFill>
              </a:rPr>
              <a:t> </a:t>
            </a:r>
            <a:r>
              <a:rPr lang="fi-FI" dirty="0" err="1">
                <a:solidFill>
                  <a:srgbClr val="004387"/>
                </a:solidFill>
              </a:rPr>
              <a:t>peaks</a:t>
            </a:r>
            <a:r>
              <a:rPr lang="fi-FI" dirty="0">
                <a:solidFill>
                  <a:srgbClr val="004387"/>
                </a:solidFill>
              </a:rPr>
              <a:t> olema </a:t>
            </a:r>
            <a:r>
              <a:rPr lang="et-EE" dirty="0">
                <a:solidFill>
                  <a:srgbClr val="004387"/>
                </a:solidFill>
              </a:rPr>
              <a:t>2358</a:t>
            </a:r>
            <a:r>
              <a:rPr lang="fi-FI" dirty="0">
                <a:solidFill>
                  <a:srgbClr val="004387"/>
                </a:solidFill>
              </a:rPr>
              <a:t> </a:t>
            </a:r>
            <a:r>
              <a:rPr lang="fi-FI" dirty="0" err="1">
                <a:solidFill>
                  <a:srgbClr val="004387"/>
                </a:solidFill>
              </a:rPr>
              <a:t>liitrit</a:t>
            </a:r>
            <a:r>
              <a:rPr lang="fi-FI" dirty="0">
                <a:solidFill>
                  <a:srgbClr val="004387"/>
                </a:solidFill>
              </a:rPr>
              <a:t>, </a:t>
            </a:r>
            <a:r>
              <a:rPr lang="fi-FI" dirty="0" err="1">
                <a:solidFill>
                  <a:srgbClr val="004387"/>
                </a:solidFill>
              </a:rPr>
              <a:t>enesevarustamine</a:t>
            </a:r>
            <a:r>
              <a:rPr lang="fi-FI" dirty="0">
                <a:solidFill>
                  <a:srgbClr val="004387"/>
                </a:solidFill>
              </a:rPr>
              <a:t> </a:t>
            </a:r>
            <a:r>
              <a:rPr lang="et-EE" dirty="0">
                <a:solidFill>
                  <a:srgbClr val="004387"/>
                </a:solidFill>
              </a:rPr>
              <a:t>57</a:t>
            </a:r>
            <a:r>
              <a:rPr lang="fi-FI" dirty="0">
                <a:solidFill>
                  <a:srgbClr val="004387"/>
                </a:solidFill>
              </a:rPr>
              <a:t>%</a:t>
            </a:r>
          </a:p>
          <a:p>
            <a:pPr>
              <a:lnSpc>
                <a:spcPct val="150000"/>
              </a:lnSpc>
            </a:pPr>
            <a:r>
              <a:rPr lang="et-EE" dirty="0">
                <a:solidFill>
                  <a:srgbClr val="004387"/>
                </a:solidFill>
              </a:rPr>
              <a:t>IVKH 848 liitrit, </a:t>
            </a:r>
            <a:r>
              <a:rPr lang="fi-FI" dirty="0">
                <a:solidFill>
                  <a:srgbClr val="004387"/>
                </a:solidFill>
              </a:rPr>
              <a:t>IG </a:t>
            </a:r>
            <a:r>
              <a:rPr lang="fi-FI" dirty="0" err="1">
                <a:solidFill>
                  <a:srgbClr val="004387"/>
                </a:solidFill>
              </a:rPr>
              <a:t>kasutuse</a:t>
            </a:r>
            <a:r>
              <a:rPr lang="fi-FI" dirty="0">
                <a:solidFill>
                  <a:srgbClr val="004387"/>
                </a:solidFill>
              </a:rPr>
              <a:t> </a:t>
            </a:r>
            <a:r>
              <a:rPr lang="fi-FI" dirty="0" err="1">
                <a:solidFill>
                  <a:srgbClr val="004387"/>
                </a:solidFill>
              </a:rPr>
              <a:t>järgi</a:t>
            </a:r>
            <a:r>
              <a:rPr lang="fi-FI" dirty="0">
                <a:solidFill>
                  <a:srgbClr val="004387"/>
                </a:solidFill>
              </a:rPr>
              <a:t> </a:t>
            </a:r>
            <a:r>
              <a:rPr lang="fi-FI" dirty="0" err="1">
                <a:solidFill>
                  <a:srgbClr val="004387"/>
                </a:solidFill>
              </a:rPr>
              <a:t>peaks</a:t>
            </a:r>
            <a:r>
              <a:rPr lang="fi-FI" dirty="0">
                <a:solidFill>
                  <a:srgbClr val="004387"/>
                </a:solidFill>
              </a:rPr>
              <a:t> olema </a:t>
            </a:r>
            <a:r>
              <a:rPr lang="et-EE" dirty="0">
                <a:solidFill>
                  <a:srgbClr val="004387"/>
                </a:solidFill>
              </a:rPr>
              <a:t>518</a:t>
            </a:r>
            <a:r>
              <a:rPr lang="fi-FI" dirty="0">
                <a:solidFill>
                  <a:srgbClr val="004387"/>
                </a:solidFill>
              </a:rPr>
              <a:t> </a:t>
            </a:r>
            <a:r>
              <a:rPr lang="fi-FI" dirty="0" err="1">
                <a:solidFill>
                  <a:srgbClr val="004387"/>
                </a:solidFill>
              </a:rPr>
              <a:t>liitrit</a:t>
            </a:r>
            <a:r>
              <a:rPr lang="fi-FI" dirty="0">
                <a:solidFill>
                  <a:srgbClr val="004387"/>
                </a:solidFill>
              </a:rPr>
              <a:t>, </a:t>
            </a:r>
            <a:r>
              <a:rPr lang="fi-FI" dirty="0" err="1">
                <a:solidFill>
                  <a:srgbClr val="004387"/>
                </a:solidFill>
              </a:rPr>
              <a:t>enesevarustamine</a:t>
            </a:r>
            <a:r>
              <a:rPr lang="fi-FI" dirty="0">
                <a:solidFill>
                  <a:srgbClr val="004387"/>
                </a:solidFill>
              </a:rPr>
              <a:t> </a:t>
            </a:r>
            <a:r>
              <a:rPr lang="et-EE" dirty="0">
                <a:solidFill>
                  <a:srgbClr val="004387"/>
                </a:solidFill>
              </a:rPr>
              <a:t>164%</a:t>
            </a:r>
          </a:p>
          <a:p>
            <a:pPr>
              <a:lnSpc>
                <a:spcPct val="150000"/>
              </a:lnSpc>
            </a:pPr>
            <a:r>
              <a:rPr lang="et-EE" dirty="0">
                <a:solidFill>
                  <a:srgbClr val="004387"/>
                </a:solidFill>
              </a:rPr>
              <a:t>Täiesti katmata 81 075 g IG –i kasutus ehk 15 743 liitrit</a:t>
            </a:r>
            <a:endParaRPr lang="fi-FI" dirty="0">
              <a:solidFill>
                <a:srgbClr val="0043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76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C3BBC21-A3F0-4AED-BE20-EDEAC1A1F41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90562" y="1417640"/>
            <a:ext cx="10810875" cy="731837"/>
          </a:xfrm>
        </p:spPr>
        <p:txBody>
          <a:bodyPr/>
          <a:lstStyle/>
          <a:p>
            <a:r>
              <a:rPr lang="et-EE" dirty="0"/>
              <a:t>Enesevarustamiseks vajalikud doonorid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62B297-8503-4B5E-9FD8-13E23E73BBC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90562" y="2839848"/>
            <a:ext cx="10810875" cy="1178303"/>
          </a:xfrm>
        </p:spPr>
        <p:txBody>
          <a:bodyPr/>
          <a:lstStyle/>
          <a:p>
            <a:r>
              <a:rPr lang="et-EE" sz="2800" dirty="0"/>
              <a:t>Hetkel plasmadoonoreid 1,7% kõigist doonoritest (PERH)</a:t>
            </a:r>
          </a:p>
          <a:p>
            <a:r>
              <a:rPr lang="et-EE" sz="2800" dirty="0" err="1"/>
              <a:t>Fraktsioneerimisele</a:t>
            </a:r>
            <a:r>
              <a:rPr lang="et-EE" sz="2800" dirty="0"/>
              <a:t> läheb ainult täisvere doonoritelt kogutud plasma</a:t>
            </a:r>
          </a:p>
        </p:txBody>
      </p:sp>
    </p:spTree>
    <p:extLst>
      <p:ext uri="{BB962C8B-B14F-4D97-AF65-F5344CB8AC3E}">
        <p14:creationId xmlns:p14="http://schemas.microsoft.com/office/powerpoint/2010/main" val="4222600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958F456A-DFC1-4BA1-9A9A-9C212B6FB9F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/>
          <a:srcRect t="4073" b="4073"/>
          <a:stretch/>
        </p:blipFill>
        <p:spPr/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1A828AC-E930-4C25-AACA-0D9E15DB60BE}"/>
              </a:ext>
            </a:extLst>
          </p:cNvPr>
          <p:cNvSpPr txBox="1"/>
          <p:nvPr/>
        </p:nvSpPr>
        <p:spPr>
          <a:xfrm>
            <a:off x="3000375" y="5946987"/>
            <a:ext cx="2137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 err="1"/>
              <a:t>Eurobarometer</a:t>
            </a:r>
            <a:r>
              <a:rPr lang="et-EE" dirty="0"/>
              <a:t> 2014</a:t>
            </a:r>
          </a:p>
        </p:txBody>
      </p:sp>
    </p:spTree>
    <p:extLst>
      <p:ext uri="{BB962C8B-B14F-4D97-AF65-F5344CB8AC3E}">
        <p14:creationId xmlns:p14="http://schemas.microsoft.com/office/powerpoint/2010/main" val="2898807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FE56290-CF18-4BB8-A4DC-45F7838E8E6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52489" y="1455740"/>
            <a:ext cx="10810875" cy="731837"/>
          </a:xfrm>
        </p:spPr>
        <p:txBody>
          <a:bodyPr/>
          <a:lstStyle/>
          <a:p>
            <a:r>
              <a:rPr lang="et-EE" dirty="0"/>
              <a:t>Enesevarustamiseks vajalik infrastruktuur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EB3ADC-EF6C-4D5C-8402-808F0483E39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90562" y="2844611"/>
            <a:ext cx="10810875" cy="1168778"/>
          </a:xfrm>
        </p:spPr>
        <p:txBody>
          <a:bodyPr/>
          <a:lstStyle/>
          <a:p>
            <a:r>
              <a:rPr lang="et-EE" sz="3200" dirty="0">
                <a:solidFill>
                  <a:srgbClr val="004387"/>
                </a:solidFill>
              </a:rPr>
              <a:t>Kogutakse täisverelt, aga sellest ei piisa ning lisaks täisvere kogumine väheneb</a:t>
            </a:r>
          </a:p>
          <a:p>
            <a:r>
              <a:rPr lang="et-EE" sz="3200" dirty="0" err="1">
                <a:solidFill>
                  <a:srgbClr val="004387"/>
                </a:solidFill>
              </a:rPr>
              <a:t>Plasmafereesiks</a:t>
            </a:r>
            <a:r>
              <a:rPr lang="et-EE" sz="3200" dirty="0">
                <a:solidFill>
                  <a:srgbClr val="004387"/>
                </a:solidFill>
              </a:rPr>
              <a:t> vajalik infrastruktuur olemas vaid </a:t>
            </a:r>
            <a:r>
              <a:rPr lang="et-EE" sz="3200" dirty="0" err="1">
                <a:solidFill>
                  <a:srgbClr val="004387"/>
                </a:solidFill>
              </a:rPr>
              <a:t>PERH-is</a:t>
            </a:r>
            <a:endParaRPr lang="et-EE" sz="3200" dirty="0">
              <a:solidFill>
                <a:srgbClr val="004387"/>
              </a:solidFill>
            </a:endParaRPr>
          </a:p>
          <a:p>
            <a:r>
              <a:rPr lang="et-EE" sz="3200" dirty="0">
                <a:solidFill>
                  <a:srgbClr val="004387"/>
                </a:solidFill>
              </a:rPr>
              <a:t>Lepingud </a:t>
            </a:r>
            <a:r>
              <a:rPr lang="et-EE" sz="3200" dirty="0" err="1">
                <a:solidFill>
                  <a:srgbClr val="004387"/>
                </a:solidFill>
              </a:rPr>
              <a:t>fraktsioneerijaga</a:t>
            </a:r>
            <a:r>
              <a:rPr lang="et-EE" sz="3200" dirty="0">
                <a:solidFill>
                  <a:srgbClr val="004387"/>
                </a:solidFill>
              </a:rPr>
              <a:t> on olemas kõigis verekeskustes</a:t>
            </a:r>
          </a:p>
        </p:txBody>
      </p:sp>
    </p:spTree>
    <p:extLst>
      <p:ext uri="{BB962C8B-B14F-4D97-AF65-F5344CB8AC3E}">
        <p14:creationId xmlns:p14="http://schemas.microsoft.com/office/powerpoint/2010/main" val="3144838034"/>
      </p:ext>
    </p:extLst>
  </p:cSld>
  <p:clrMapOvr>
    <a:masterClrMapping/>
  </p:clrMapOvr>
</p:sld>
</file>

<file path=ppt/theme/theme1.xml><?xml version="1.0" encoding="utf-8"?>
<a:theme xmlns:a="http://schemas.openxmlformats.org/drawingml/2006/main" name="PERH16_9">
  <a:themeElements>
    <a:clrScheme name="PERH">
      <a:dk1>
        <a:srgbClr val="2F2F2F"/>
      </a:dk1>
      <a:lt1>
        <a:srgbClr val="FFFFFF"/>
      </a:lt1>
      <a:dk2>
        <a:srgbClr val="808080"/>
      </a:dk2>
      <a:lt2>
        <a:srgbClr val="F0F0F0"/>
      </a:lt2>
      <a:accent1>
        <a:srgbClr val="D50000"/>
      </a:accent1>
      <a:accent2>
        <a:srgbClr val="003478"/>
      </a:accent2>
      <a:accent3>
        <a:srgbClr val="FF8861"/>
      </a:accent3>
      <a:accent4>
        <a:srgbClr val="6EFFF5"/>
      </a:accent4>
      <a:accent5>
        <a:srgbClr val="FFDA61"/>
      </a:accent5>
      <a:accent6>
        <a:srgbClr val="7AFF97"/>
      </a:accent6>
      <a:hlink>
        <a:srgbClr val="D50000"/>
      </a:hlink>
      <a:folHlink>
        <a:srgbClr val="003478"/>
      </a:folHlink>
    </a:clrScheme>
    <a:fontScheme name="PERH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RH16_9" id="{A7C4774E-21E3-4870-ADEA-CCC7524DA4C8}" vid="{59F92E5B-4AF4-49FB-B3DE-A3F1A1AFA67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PERH16_9</Template>
  <TotalTime>548</TotalTime>
  <Words>357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PERH16_9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Keiu Meesak</dc:creator>
  <cp:lastModifiedBy>Riin Kullaste - PERH</cp:lastModifiedBy>
  <cp:revision>45</cp:revision>
  <dcterms:created xsi:type="dcterms:W3CDTF">2017-01-20T12:28:37Z</dcterms:created>
  <dcterms:modified xsi:type="dcterms:W3CDTF">2024-05-09T18:30:42Z</dcterms:modified>
</cp:coreProperties>
</file>