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1"/>
  </p:sldMasterIdLst>
  <p:notesMasterIdLst>
    <p:notesMasterId r:id="rId17"/>
  </p:notesMasterIdLst>
  <p:sldIdLst>
    <p:sldId id="267" r:id="rId2"/>
    <p:sldId id="268" r:id="rId3"/>
    <p:sldId id="272" r:id="rId4"/>
    <p:sldId id="257" r:id="rId5"/>
    <p:sldId id="258" r:id="rId6"/>
    <p:sldId id="261" r:id="rId7"/>
    <p:sldId id="263" r:id="rId8"/>
    <p:sldId id="264" r:id="rId9"/>
    <p:sldId id="265" r:id="rId10"/>
    <p:sldId id="270" r:id="rId11"/>
    <p:sldId id="346" r:id="rId12"/>
    <p:sldId id="350" r:id="rId13"/>
    <p:sldId id="351" r:id="rId14"/>
    <p:sldId id="349" r:id="rId15"/>
    <p:sldId id="33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387"/>
    <a:srgbClr val="4F4F4F"/>
    <a:srgbClr val="565656"/>
    <a:srgbClr val="2F2F2F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70" autoAdjust="0"/>
    <p:restoredTop sz="94660"/>
  </p:normalViewPr>
  <p:slideViewPr>
    <p:cSldViewPr snapToGrid="0">
      <p:cViewPr varScale="1">
        <p:scale>
          <a:sx n="67" d="100"/>
          <a:sy n="67" d="100"/>
        </p:scale>
        <p:origin x="568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360000" cy="360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in Kullaste - PERH" userId="a6d5f9bb-6d71-4dfd-9abf-8e848e8e2e63" providerId="ADAL" clId="{EF54F548-96CA-4421-B00F-8AC9EC577398}"/>
    <pc:docChg chg="custSel addSld delSld modSld sldOrd">
      <pc:chgData name="Riin Kullaste - PERH" userId="a6d5f9bb-6d71-4dfd-9abf-8e848e8e2e63" providerId="ADAL" clId="{EF54F548-96CA-4421-B00F-8AC9EC577398}" dt="2024-12-10T11:11:05.231" v="1152" actId="680"/>
      <pc:docMkLst>
        <pc:docMk/>
      </pc:docMkLst>
      <pc:sldChg chg="addSp modSp mod modAnim">
        <pc:chgData name="Riin Kullaste - PERH" userId="a6d5f9bb-6d71-4dfd-9abf-8e848e8e2e63" providerId="ADAL" clId="{EF54F548-96CA-4421-B00F-8AC9EC577398}" dt="2024-12-10T09:27:40.136" v="705"/>
        <pc:sldMkLst>
          <pc:docMk/>
          <pc:sldMk cId="3210128635" sldId="257"/>
        </pc:sldMkLst>
        <pc:spChg chg="add mod">
          <ac:chgData name="Riin Kullaste - PERH" userId="a6d5f9bb-6d71-4dfd-9abf-8e848e8e2e63" providerId="ADAL" clId="{EF54F548-96CA-4421-B00F-8AC9EC577398}" dt="2024-12-10T09:26:42.578" v="689" actId="207"/>
          <ac:spMkLst>
            <pc:docMk/>
            <pc:sldMk cId="3210128635" sldId="257"/>
            <ac:spMk id="2" creationId="{CD29F337-04E1-4DD4-AB4C-B4E0C48008BB}"/>
          </ac:spMkLst>
        </pc:spChg>
        <pc:spChg chg="add mod">
          <ac:chgData name="Riin Kullaste - PERH" userId="a6d5f9bb-6d71-4dfd-9abf-8e848e8e2e63" providerId="ADAL" clId="{EF54F548-96CA-4421-B00F-8AC9EC577398}" dt="2024-12-10T09:27:35.177" v="704" actId="1076"/>
          <ac:spMkLst>
            <pc:docMk/>
            <pc:sldMk cId="3210128635" sldId="257"/>
            <ac:spMk id="5" creationId="{8DD38E38-3965-4F9F-9366-0959154B9F82}"/>
          </ac:spMkLst>
        </pc:spChg>
      </pc:sldChg>
      <pc:sldChg chg="addSp modSp add mod ord modAnim">
        <pc:chgData name="Riin Kullaste - PERH" userId="a6d5f9bb-6d71-4dfd-9abf-8e848e8e2e63" providerId="ADAL" clId="{EF54F548-96CA-4421-B00F-8AC9EC577398}" dt="2024-12-10T09:32:14.137" v="845"/>
        <pc:sldMkLst>
          <pc:docMk/>
          <pc:sldMk cId="3817039672" sldId="258"/>
        </pc:sldMkLst>
        <pc:spChg chg="add mod">
          <ac:chgData name="Riin Kullaste - PERH" userId="a6d5f9bb-6d71-4dfd-9abf-8e848e8e2e63" providerId="ADAL" clId="{EF54F548-96CA-4421-B00F-8AC9EC577398}" dt="2024-12-10T09:31:50.896" v="841" actId="113"/>
          <ac:spMkLst>
            <pc:docMk/>
            <pc:sldMk cId="3817039672" sldId="258"/>
            <ac:spMk id="2" creationId="{C3835BAC-3553-4582-BAEA-A93C47BF3AE7}"/>
          </ac:spMkLst>
        </pc:spChg>
        <pc:picChg chg="mod">
          <ac:chgData name="Riin Kullaste - PERH" userId="a6d5f9bb-6d71-4dfd-9abf-8e848e8e2e63" providerId="ADAL" clId="{EF54F548-96CA-4421-B00F-8AC9EC577398}" dt="2024-12-10T09:31:19.664" v="831" actId="1076"/>
          <ac:picMkLst>
            <pc:docMk/>
            <pc:sldMk cId="3817039672" sldId="258"/>
            <ac:picMk id="3" creationId="{3DB3EE89-8142-48CB-9DCA-CE60F00AFFBA}"/>
          </ac:picMkLst>
        </pc:picChg>
      </pc:sldChg>
      <pc:sldChg chg="addSp modSp mod modAnim">
        <pc:chgData name="Riin Kullaste - PERH" userId="a6d5f9bb-6d71-4dfd-9abf-8e848e8e2e63" providerId="ADAL" clId="{EF54F548-96CA-4421-B00F-8AC9EC577398}" dt="2024-12-10T09:34:45.899" v="865"/>
        <pc:sldMkLst>
          <pc:docMk/>
          <pc:sldMk cId="3325455023" sldId="261"/>
        </pc:sldMkLst>
        <pc:spChg chg="add mod">
          <ac:chgData name="Riin Kullaste - PERH" userId="a6d5f9bb-6d71-4dfd-9abf-8e848e8e2e63" providerId="ADAL" clId="{EF54F548-96CA-4421-B00F-8AC9EC577398}" dt="2024-12-10T09:34:27.034" v="862" actId="1076"/>
          <ac:spMkLst>
            <pc:docMk/>
            <pc:sldMk cId="3325455023" sldId="261"/>
            <ac:spMk id="2" creationId="{70E03ABF-C110-4357-B2A5-2017F70BA636}"/>
          </ac:spMkLst>
        </pc:spChg>
        <pc:picChg chg="mod">
          <ac:chgData name="Riin Kullaste - PERH" userId="a6d5f9bb-6d71-4dfd-9abf-8e848e8e2e63" providerId="ADAL" clId="{EF54F548-96CA-4421-B00F-8AC9EC577398}" dt="2024-12-10T09:34:33.878" v="863" actId="1076"/>
          <ac:picMkLst>
            <pc:docMk/>
            <pc:sldMk cId="3325455023" sldId="261"/>
            <ac:picMk id="3" creationId="{423E99D8-091E-4587-9E59-994CAECFB146}"/>
          </ac:picMkLst>
        </pc:picChg>
      </pc:sldChg>
      <pc:sldChg chg="addSp modSp add mod">
        <pc:chgData name="Riin Kullaste - PERH" userId="a6d5f9bb-6d71-4dfd-9abf-8e848e8e2e63" providerId="ADAL" clId="{EF54F548-96CA-4421-B00F-8AC9EC577398}" dt="2024-12-10T09:36:57.630" v="919" actId="1076"/>
        <pc:sldMkLst>
          <pc:docMk/>
          <pc:sldMk cId="3321624661" sldId="263"/>
        </pc:sldMkLst>
        <pc:spChg chg="add mod">
          <ac:chgData name="Riin Kullaste - PERH" userId="a6d5f9bb-6d71-4dfd-9abf-8e848e8e2e63" providerId="ADAL" clId="{EF54F548-96CA-4421-B00F-8AC9EC577398}" dt="2024-12-10T09:36:54.744" v="918" actId="255"/>
          <ac:spMkLst>
            <pc:docMk/>
            <pc:sldMk cId="3321624661" sldId="263"/>
            <ac:spMk id="4" creationId="{CDA3D3A8-BA9C-43A3-8746-6C1B9DB5A00C}"/>
          </ac:spMkLst>
        </pc:spChg>
        <pc:picChg chg="mod">
          <ac:chgData name="Riin Kullaste - PERH" userId="a6d5f9bb-6d71-4dfd-9abf-8e848e8e2e63" providerId="ADAL" clId="{EF54F548-96CA-4421-B00F-8AC9EC577398}" dt="2024-12-10T09:36:57.630" v="919" actId="1076"/>
          <ac:picMkLst>
            <pc:docMk/>
            <pc:sldMk cId="3321624661" sldId="263"/>
            <ac:picMk id="3" creationId="{A074A1CB-2D14-4FE4-AD60-32F874ADCF02}"/>
          </ac:picMkLst>
        </pc:picChg>
      </pc:sldChg>
      <pc:sldChg chg="addSp modSp add mod">
        <pc:chgData name="Riin Kullaste - PERH" userId="a6d5f9bb-6d71-4dfd-9abf-8e848e8e2e63" providerId="ADAL" clId="{EF54F548-96CA-4421-B00F-8AC9EC577398}" dt="2024-12-10T09:38:35.635" v="945" actId="1076"/>
        <pc:sldMkLst>
          <pc:docMk/>
          <pc:sldMk cId="2122243457" sldId="264"/>
        </pc:sldMkLst>
        <pc:spChg chg="add mod">
          <ac:chgData name="Riin Kullaste - PERH" userId="a6d5f9bb-6d71-4dfd-9abf-8e848e8e2e63" providerId="ADAL" clId="{EF54F548-96CA-4421-B00F-8AC9EC577398}" dt="2024-12-10T09:38:30.126" v="944" actId="113"/>
          <ac:spMkLst>
            <pc:docMk/>
            <pc:sldMk cId="2122243457" sldId="264"/>
            <ac:spMk id="2" creationId="{FBAD8FBB-CA09-446B-A1D0-5C4BCEE40F55}"/>
          </ac:spMkLst>
        </pc:spChg>
        <pc:spChg chg="mod">
          <ac:chgData name="Riin Kullaste - PERH" userId="a6d5f9bb-6d71-4dfd-9abf-8e848e8e2e63" providerId="ADAL" clId="{EF54F548-96CA-4421-B00F-8AC9EC577398}" dt="2024-12-10T09:38:35.635" v="945" actId="1076"/>
          <ac:spMkLst>
            <pc:docMk/>
            <pc:sldMk cId="2122243457" sldId="264"/>
            <ac:spMk id="4" creationId="{87FD83F4-4040-41C8-A464-79606A8FF55A}"/>
          </ac:spMkLst>
        </pc:spChg>
        <pc:picChg chg="mod">
          <ac:chgData name="Riin Kullaste - PERH" userId="a6d5f9bb-6d71-4dfd-9abf-8e848e8e2e63" providerId="ADAL" clId="{EF54F548-96CA-4421-B00F-8AC9EC577398}" dt="2024-12-10T09:38:23.486" v="943" actId="1076"/>
          <ac:picMkLst>
            <pc:docMk/>
            <pc:sldMk cId="2122243457" sldId="264"/>
            <ac:picMk id="3" creationId="{06ADDF7A-C06C-45C2-AAC2-CC1FA3060B7F}"/>
          </ac:picMkLst>
        </pc:picChg>
      </pc:sldChg>
      <pc:sldChg chg="addSp modSp add mod ord">
        <pc:chgData name="Riin Kullaste - PERH" userId="a6d5f9bb-6d71-4dfd-9abf-8e848e8e2e63" providerId="ADAL" clId="{EF54F548-96CA-4421-B00F-8AC9EC577398}" dt="2024-12-10T09:40:54.805" v="988"/>
        <pc:sldMkLst>
          <pc:docMk/>
          <pc:sldMk cId="2867788450" sldId="265"/>
        </pc:sldMkLst>
        <pc:spChg chg="add mod">
          <ac:chgData name="Riin Kullaste - PERH" userId="a6d5f9bb-6d71-4dfd-9abf-8e848e8e2e63" providerId="ADAL" clId="{EF54F548-96CA-4421-B00F-8AC9EC577398}" dt="2024-12-10T09:40:39.579" v="984" actId="13926"/>
          <ac:spMkLst>
            <pc:docMk/>
            <pc:sldMk cId="2867788450" sldId="265"/>
            <ac:spMk id="2" creationId="{5C480C7D-91E9-400D-AF24-064900C8934F}"/>
          </ac:spMkLst>
        </pc:spChg>
        <pc:picChg chg="mod">
          <ac:chgData name="Riin Kullaste - PERH" userId="a6d5f9bb-6d71-4dfd-9abf-8e848e8e2e63" providerId="ADAL" clId="{EF54F548-96CA-4421-B00F-8AC9EC577398}" dt="2024-12-10T09:40:49.914" v="986" actId="1076"/>
          <ac:picMkLst>
            <pc:docMk/>
            <pc:sldMk cId="2867788450" sldId="265"/>
            <ac:picMk id="3" creationId="{D7A10DBF-8191-4EAE-BD31-E943768F82D5}"/>
          </ac:picMkLst>
        </pc:picChg>
      </pc:sldChg>
      <pc:sldChg chg="addSp modSp mod modAnim">
        <pc:chgData name="Riin Kullaste - PERH" userId="a6d5f9bb-6d71-4dfd-9abf-8e848e8e2e63" providerId="ADAL" clId="{EF54F548-96CA-4421-B00F-8AC9EC577398}" dt="2024-12-10T11:05:39.990" v="1149"/>
        <pc:sldMkLst>
          <pc:docMk/>
          <pc:sldMk cId="949050334" sldId="268"/>
        </pc:sldMkLst>
        <pc:spChg chg="mod">
          <ac:chgData name="Riin Kullaste - PERH" userId="a6d5f9bb-6d71-4dfd-9abf-8e848e8e2e63" providerId="ADAL" clId="{EF54F548-96CA-4421-B00F-8AC9EC577398}" dt="2024-12-10T09:18:16.899" v="670" actId="20577"/>
          <ac:spMkLst>
            <pc:docMk/>
            <pc:sldMk cId="949050334" sldId="268"/>
            <ac:spMk id="2" creationId="{00000000-0000-0000-0000-000000000000}"/>
          </ac:spMkLst>
        </pc:spChg>
        <pc:spChg chg="mod">
          <ac:chgData name="Riin Kullaste - PERH" userId="a6d5f9bb-6d71-4dfd-9abf-8e848e8e2e63" providerId="ADAL" clId="{EF54F548-96CA-4421-B00F-8AC9EC577398}" dt="2024-12-10T11:04:56.190" v="1145" actId="20577"/>
          <ac:spMkLst>
            <pc:docMk/>
            <pc:sldMk cId="949050334" sldId="268"/>
            <ac:spMk id="3" creationId="{00000000-0000-0000-0000-000000000000}"/>
          </ac:spMkLst>
        </pc:spChg>
        <pc:spChg chg="add mod">
          <ac:chgData name="Riin Kullaste - PERH" userId="a6d5f9bb-6d71-4dfd-9abf-8e848e8e2e63" providerId="ADAL" clId="{EF54F548-96CA-4421-B00F-8AC9EC577398}" dt="2024-12-10T09:16:27.739" v="645" actId="113"/>
          <ac:spMkLst>
            <pc:docMk/>
            <pc:sldMk cId="949050334" sldId="268"/>
            <ac:spMk id="4" creationId="{853C0482-365A-4FF5-8E6C-E86A9843CE7D}"/>
          </ac:spMkLst>
        </pc:spChg>
        <pc:spChg chg="add mod">
          <ac:chgData name="Riin Kullaste - PERH" userId="a6d5f9bb-6d71-4dfd-9abf-8e848e8e2e63" providerId="ADAL" clId="{EF54F548-96CA-4421-B00F-8AC9EC577398}" dt="2024-12-10T09:16:36.323" v="646" actId="113"/>
          <ac:spMkLst>
            <pc:docMk/>
            <pc:sldMk cId="949050334" sldId="268"/>
            <ac:spMk id="5" creationId="{F58753B2-9A88-4BAA-92E9-8F5716E91200}"/>
          </ac:spMkLst>
        </pc:spChg>
        <pc:spChg chg="add mod">
          <ac:chgData name="Riin Kullaste - PERH" userId="a6d5f9bb-6d71-4dfd-9abf-8e848e8e2e63" providerId="ADAL" clId="{EF54F548-96CA-4421-B00F-8AC9EC577398}" dt="2024-12-10T09:17:04.432" v="653" actId="20577"/>
          <ac:spMkLst>
            <pc:docMk/>
            <pc:sldMk cId="949050334" sldId="268"/>
            <ac:spMk id="6" creationId="{4CD23C60-025E-4E5C-8BEE-F5B7A9E45950}"/>
          </ac:spMkLst>
        </pc:spChg>
      </pc:sldChg>
      <pc:sldChg chg="delSp modSp del mod">
        <pc:chgData name="Riin Kullaste - PERH" userId="a6d5f9bb-6d71-4dfd-9abf-8e848e8e2e63" providerId="ADAL" clId="{EF54F548-96CA-4421-B00F-8AC9EC577398}" dt="2024-12-10T09:37:07.261" v="920" actId="47"/>
        <pc:sldMkLst>
          <pc:docMk/>
          <pc:sldMk cId="67876316" sldId="269"/>
        </pc:sldMkLst>
        <pc:spChg chg="mod">
          <ac:chgData name="Riin Kullaste - PERH" userId="a6d5f9bb-6d71-4dfd-9abf-8e848e8e2e63" providerId="ADAL" clId="{EF54F548-96CA-4421-B00F-8AC9EC577398}" dt="2024-12-10T09:35:17.092" v="909" actId="20577"/>
          <ac:spMkLst>
            <pc:docMk/>
            <pc:sldMk cId="67876316" sldId="269"/>
            <ac:spMk id="2" creationId="{00000000-0000-0000-0000-000000000000}"/>
          </ac:spMkLst>
        </pc:spChg>
        <pc:spChg chg="del">
          <ac:chgData name="Riin Kullaste - PERH" userId="a6d5f9bb-6d71-4dfd-9abf-8e848e8e2e63" providerId="ADAL" clId="{EF54F548-96CA-4421-B00F-8AC9EC577398}" dt="2024-12-10T09:23:23.614" v="671" actId="478"/>
          <ac:spMkLst>
            <pc:docMk/>
            <pc:sldMk cId="67876316" sldId="269"/>
            <ac:spMk id="3" creationId="{00000000-0000-0000-0000-000000000000}"/>
          </ac:spMkLst>
        </pc:spChg>
      </pc:sldChg>
      <pc:sldChg chg="addSp delSp modSp mod ord">
        <pc:chgData name="Riin Kullaste - PERH" userId="a6d5f9bb-6d71-4dfd-9abf-8e848e8e2e63" providerId="ADAL" clId="{EF54F548-96CA-4421-B00F-8AC9EC577398}" dt="2024-12-10T09:49:39.948" v="1025" actId="13926"/>
        <pc:sldMkLst>
          <pc:docMk/>
          <pc:sldMk cId="704482378" sldId="270"/>
        </pc:sldMkLst>
        <pc:spChg chg="mod ord">
          <ac:chgData name="Riin Kullaste - PERH" userId="a6d5f9bb-6d71-4dfd-9abf-8e848e8e2e63" providerId="ADAL" clId="{EF54F548-96CA-4421-B00F-8AC9EC577398}" dt="2024-12-10T09:49:39.948" v="1025" actId="13926"/>
          <ac:spMkLst>
            <pc:docMk/>
            <pc:sldMk cId="704482378" sldId="270"/>
            <ac:spMk id="2" creationId="{00000000-0000-0000-0000-000000000000}"/>
          </ac:spMkLst>
        </pc:spChg>
        <pc:spChg chg="del">
          <ac:chgData name="Riin Kullaste - PERH" userId="a6d5f9bb-6d71-4dfd-9abf-8e848e8e2e63" providerId="ADAL" clId="{EF54F548-96CA-4421-B00F-8AC9EC577398}" dt="2024-12-10T09:47:20.467" v="1018" actId="478"/>
          <ac:spMkLst>
            <pc:docMk/>
            <pc:sldMk cId="704482378" sldId="270"/>
            <ac:spMk id="3" creationId="{00000000-0000-0000-0000-000000000000}"/>
          </ac:spMkLst>
        </pc:spChg>
        <pc:spChg chg="del">
          <ac:chgData name="Riin Kullaste - PERH" userId="a6d5f9bb-6d71-4dfd-9abf-8e848e8e2e63" providerId="ADAL" clId="{EF54F548-96CA-4421-B00F-8AC9EC577398}" dt="2024-12-10T09:47:24.522" v="1019" actId="478"/>
          <ac:spMkLst>
            <pc:docMk/>
            <pc:sldMk cId="704482378" sldId="270"/>
            <ac:spMk id="4" creationId="{00000000-0000-0000-0000-000000000000}"/>
          </ac:spMkLst>
        </pc:spChg>
        <pc:picChg chg="add mod">
          <ac:chgData name="Riin Kullaste - PERH" userId="a6d5f9bb-6d71-4dfd-9abf-8e848e8e2e63" providerId="ADAL" clId="{EF54F548-96CA-4421-B00F-8AC9EC577398}" dt="2024-12-10T09:49:04.887" v="1020" actId="1076"/>
          <ac:picMkLst>
            <pc:docMk/>
            <pc:sldMk cId="704482378" sldId="270"/>
            <ac:picMk id="5" creationId="{6A7AAFBB-C0A7-4982-9410-B70562BD9C97}"/>
          </ac:picMkLst>
        </pc:picChg>
        <pc:picChg chg="add mod">
          <ac:chgData name="Riin Kullaste - PERH" userId="a6d5f9bb-6d71-4dfd-9abf-8e848e8e2e63" providerId="ADAL" clId="{EF54F548-96CA-4421-B00F-8AC9EC577398}" dt="2024-12-10T09:49:13.502" v="1022" actId="1076"/>
          <ac:picMkLst>
            <pc:docMk/>
            <pc:sldMk cId="704482378" sldId="270"/>
            <ac:picMk id="6" creationId="{2A3970FD-5954-43F7-A53C-6613A30F424F}"/>
          </ac:picMkLst>
        </pc:picChg>
      </pc:sldChg>
      <pc:sldChg chg="delSp del mod">
        <pc:chgData name="Riin Kullaste - PERH" userId="a6d5f9bb-6d71-4dfd-9abf-8e848e8e2e63" providerId="ADAL" clId="{EF54F548-96CA-4421-B00F-8AC9EC577398}" dt="2024-12-10T10:35:47.242" v="1079" actId="47"/>
        <pc:sldMkLst>
          <pc:docMk/>
          <pc:sldMk cId="2898807426" sldId="271"/>
        </pc:sldMkLst>
        <pc:spChg chg="del">
          <ac:chgData name="Riin Kullaste - PERH" userId="a6d5f9bb-6d71-4dfd-9abf-8e848e8e2e63" providerId="ADAL" clId="{EF54F548-96CA-4421-B00F-8AC9EC577398}" dt="2024-12-10T10:35:40.259" v="1078" actId="478"/>
          <ac:spMkLst>
            <pc:docMk/>
            <pc:sldMk cId="2898807426" sldId="271"/>
            <ac:spMk id="2" creationId="{00000000-0000-0000-0000-000000000000}"/>
          </ac:spMkLst>
        </pc:spChg>
      </pc:sldChg>
      <pc:sldChg chg="addSp delSp modSp new mod">
        <pc:chgData name="Riin Kullaste - PERH" userId="a6d5f9bb-6d71-4dfd-9abf-8e848e8e2e63" providerId="ADAL" clId="{EF54F548-96CA-4421-B00F-8AC9EC577398}" dt="2024-12-10T09:29:48.493" v="761" actId="14100"/>
        <pc:sldMkLst>
          <pc:docMk/>
          <pc:sldMk cId="3613310266" sldId="272"/>
        </pc:sldMkLst>
        <pc:spChg chg="mod">
          <ac:chgData name="Riin Kullaste - PERH" userId="a6d5f9bb-6d71-4dfd-9abf-8e848e8e2e63" providerId="ADAL" clId="{EF54F548-96CA-4421-B00F-8AC9EC577398}" dt="2024-12-10T09:29:41.052" v="759" actId="20577"/>
          <ac:spMkLst>
            <pc:docMk/>
            <pc:sldMk cId="3613310266" sldId="272"/>
            <ac:spMk id="2" creationId="{7571DD44-3D11-4159-A72C-72AE0EAEE1D5}"/>
          </ac:spMkLst>
        </pc:spChg>
        <pc:spChg chg="del">
          <ac:chgData name="Riin Kullaste - PERH" userId="a6d5f9bb-6d71-4dfd-9abf-8e848e8e2e63" providerId="ADAL" clId="{EF54F548-96CA-4421-B00F-8AC9EC577398}" dt="2024-12-10T09:29:10.200" v="711" actId="478"/>
          <ac:spMkLst>
            <pc:docMk/>
            <pc:sldMk cId="3613310266" sldId="272"/>
            <ac:spMk id="3" creationId="{AD0E7875-EFA5-4D91-9C61-1DDCD905DCDD}"/>
          </ac:spMkLst>
        </pc:spChg>
        <pc:picChg chg="add mod">
          <ac:chgData name="Riin Kullaste - PERH" userId="a6d5f9bb-6d71-4dfd-9abf-8e848e8e2e63" providerId="ADAL" clId="{EF54F548-96CA-4421-B00F-8AC9EC577398}" dt="2024-12-10T09:29:48.493" v="761" actId="14100"/>
          <ac:picMkLst>
            <pc:docMk/>
            <pc:sldMk cId="3613310266" sldId="272"/>
            <ac:picMk id="5" creationId="{694E61E3-0905-4F22-BD3F-A8B30F905C23}"/>
          </ac:picMkLst>
        </pc:picChg>
      </pc:sldChg>
      <pc:sldChg chg="modSp mod">
        <pc:chgData name="Riin Kullaste - PERH" userId="a6d5f9bb-6d71-4dfd-9abf-8e848e8e2e63" providerId="ADAL" clId="{EF54F548-96CA-4421-B00F-8AC9EC577398}" dt="2024-12-10T11:02:17.835" v="1117" actId="20577"/>
        <pc:sldMkLst>
          <pc:docMk/>
          <pc:sldMk cId="392590604" sldId="335"/>
        </pc:sldMkLst>
        <pc:spChg chg="mod">
          <ac:chgData name="Riin Kullaste - PERH" userId="a6d5f9bb-6d71-4dfd-9abf-8e848e8e2e63" providerId="ADAL" clId="{EF54F548-96CA-4421-B00F-8AC9EC577398}" dt="2024-12-10T11:02:17.835" v="1117" actId="20577"/>
          <ac:spMkLst>
            <pc:docMk/>
            <pc:sldMk cId="392590604" sldId="335"/>
            <ac:spMk id="2" creationId="{277F811A-8195-4367-96E4-4866B1693E17}"/>
          </ac:spMkLst>
        </pc:spChg>
      </pc:sldChg>
      <pc:sldChg chg="addSp delSp modSp mod modAnim">
        <pc:chgData name="Riin Kullaste - PERH" userId="a6d5f9bb-6d71-4dfd-9abf-8e848e8e2e63" providerId="ADAL" clId="{EF54F548-96CA-4421-B00F-8AC9EC577398}" dt="2024-12-10T11:09:08.641" v="1151" actId="478"/>
        <pc:sldMkLst>
          <pc:docMk/>
          <pc:sldMk cId="2708716080" sldId="346"/>
        </pc:sldMkLst>
        <pc:spChg chg="del">
          <ac:chgData name="Riin Kullaste - PERH" userId="a6d5f9bb-6d71-4dfd-9abf-8e848e8e2e63" providerId="ADAL" clId="{EF54F548-96CA-4421-B00F-8AC9EC577398}" dt="2024-12-10T11:09:02.109" v="1150" actId="478"/>
          <ac:spMkLst>
            <pc:docMk/>
            <pc:sldMk cId="2708716080" sldId="346"/>
            <ac:spMk id="2" creationId="{F369326B-C5F9-4F3C-B8E3-887161E8C482}"/>
          </ac:spMkLst>
        </pc:spChg>
        <pc:spChg chg="add mod">
          <ac:chgData name="Riin Kullaste - PERH" userId="a6d5f9bb-6d71-4dfd-9abf-8e848e8e2e63" providerId="ADAL" clId="{EF54F548-96CA-4421-B00F-8AC9EC577398}" dt="2024-12-10T10:23:59.254" v="1059" actId="1076"/>
          <ac:spMkLst>
            <pc:docMk/>
            <pc:sldMk cId="2708716080" sldId="346"/>
            <ac:spMk id="7" creationId="{8D2027F3-477E-4BF2-8A8E-EA8497DE472E}"/>
          </ac:spMkLst>
        </pc:spChg>
        <pc:spChg chg="add mod">
          <ac:chgData name="Riin Kullaste - PERH" userId="a6d5f9bb-6d71-4dfd-9abf-8e848e8e2e63" providerId="ADAL" clId="{EF54F548-96CA-4421-B00F-8AC9EC577398}" dt="2024-12-10T10:24:03.860" v="1060" actId="1076"/>
          <ac:spMkLst>
            <pc:docMk/>
            <pc:sldMk cId="2708716080" sldId="346"/>
            <ac:spMk id="8" creationId="{35E82443-DE5C-4DEF-9E76-CE89F0601D19}"/>
          </ac:spMkLst>
        </pc:spChg>
        <pc:spChg chg="add del mod">
          <ac:chgData name="Riin Kullaste - PERH" userId="a6d5f9bb-6d71-4dfd-9abf-8e848e8e2e63" providerId="ADAL" clId="{EF54F548-96CA-4421-B00F-8AC9EC577398}" dt="2024-12-10T11:09:08.641" v="1151" actId="478"/>
          <ac:spMkLst>
            <pc:docMk/>
            <pc:sldMk cId="2708716080" sldId="346"/>
            <ac:spMk id="10" creationId="{CD190FB1-EA0D-48D6-89D0-35D2877F6960}"/>
          </ac:spMkLst>
        </pc:spChg>
        <pc:picChg chg="mod">
          <ac:chgData name="Riin Kullaste - PERH" userId="a6d5f9bb-6d71-4dfd-9abf-8e848e8e2e63" providerId="ADAL" clId="{EF54F548-96CA-4421-B00F-8AC9EC577398}" dt="2024-12-10T10:23:11.788" v="1053" actId="1076"/>
          <ac:picMkLst>
            <pc:docMk/>
            <pc:sldMk cId="2708716080" sldId="346"/>
            <ac:picMk id="5" creationId="{3D430FE7-DDD7-46A3-ABCE-D6C21ED564A7}"/>
          </ac:picMkLst>
        </pc:picChg>
      </pc:sldChg>
      <pc:sldChg chg="delSp modSp mod delAnim modAnim">
        <pc:chgData name="Riin Kullaste - PERH" userId="a6d5f9bb-6d71-4dfd-9abf-8e848e8e2e63" providerId="ADAL" clId="{EF54F548-96CA-4421-B00F-8AC9EC577398}" dt="2024-12-10T10:35:25.073" v="1077" actId="1076"/>
        <pc:sldMkLst>
          <pc:docMk/>
          <pc:sldMk cId="3807561537" sldId="349"/>
        </pc:sldMkLst>
        <pc:spChg chg="mod">
          <ac:chgData name="Riin Kullaste - PERH" userId="a6d5f9bb-6d71-4dfd-9abf-8e848e8e2e63" providerId="ADAL" clId="{EF54F548-96CA-4421-B00F-8AC9EC577398}" dt="2024-12-10T10:35:25.073" v="1077" actId="1076"/>
          <ac:spMkLst>
            <pc:docMk/>
            <pc:sldMk cId="3807561537" sldId="349"/>
            <ac:spMk id="2" creationId="{BA4748B0-E04E-42F2-BE6E-03E6307E7524}"/>
          </ac:spMkLst>
        </pc:spChg>
        <pc:spChg chg="mod">
          <ac:chgData name="Riin Kullaste - PERH" userId="a6d5f9bb-6d71-4dfd-9abf-8e848e8e2e63" providerId="ADAL" clId="{EF54F548-96CA-4421-B00F-8AC9EC577398}" dt="2024-12-10T10:35:20.790" v="1076" actId="1076"/>
          <ac:spMkLst>
            <pc:docMk/>
            <pc:sldMk cId="3807561537" sldId="349"/>
            <ac:spMk id="3" creationId="{288FF4DA-1FA2-403B-9BFC-1C094987D023}"/>
          </ac:spMkLst>
        </pc:spChg>
        <pc:spChg chg="mod">
          <ac:chgData name="Riin Kullaste - PERH" userId="a6d5f9bb-6d71-4dfd-9abf-8e848e8e2e63" providerId="ADAL" clId="{EF54F548-96CA-4421-B00F-8AC9EC577398}" dt="2024-12-10T10:24:53.891" v="1063" actId="1076"/>
          <ac:spMkLst>
            <pc:docMk/>
            <pc:sldMk cId="3807561537" sldId="349"/>
            <ac:spMk id="7" creationId="{E47F185B-4704-4A70-BB24-391F1668D206}"/>
          </ac:spMkLst>
        </pc:spChg>
        <pc:picChg chg="del">
          <ac:chgData name="Riin Kullaste - PERH" userId="a6d5f9bb-6d71-4dfd-9abf-8e848e8e2e63" providerId="ADAL" clId="{EF54F548-96CA-4421-B00F-8AC9EC577398}" dt="2024-12-10T10:24:46.046" v="1061" actId="478"/>
          <ac:picMkLst>
            <pc:docMk/>
            <pc:sldMk cId="3807561537" sldId="349"/>
            <ac:picMk id="5" creationId="{97151018-9CFE-4E8F-99E0-47CEE6DCFACA}"/>
          </ac:picMkLst>
        </pc:picChg>
      </pc:sldChg>
      <pc:sldChg chg="modSp new del mod">
        <pc:chgData name="Riin Kullaste - PERH" userId="a6d5f9bb-6d71-4dfd-9abf-8e848e8e2e63" providerId="ADAL" clId="{EF54F548-96CA-4421-B00F-8AC9EC577398}" dt="2024-12-10T11:01:32.304" v="1099" actId="47"/>
        <pc:sldMkLst>
          <pc:docMk/>
          <pc:sldMk cId="2258106153" sldId="351"/>
        </pc:sldMkLst>
        <pc:spChg chg="mod">
          <ac:chgData name="Riin Kullaste - PERH" userId="a6d5f9bb-6d71-4dfd-9abf-8e848e8e2e63" providerId="ADAL" clId="{EF54F548-96CA-4421-B00F-8AC9EC577398}" dt="2024-12-10T10:36:07.598" v="1096" actId="20577"/>
          <ac:spMkLst>
            <pc:docMk/>
            <pc:sldMk cId="2258106153" sldId="351"/>
            <ac:spMk id="2" creationId="{E328DF95-F831-4EC0-B20B-1368A5A88720}"/>
          </ac:spMkLst>
        </pc:spChg>
        <pc:spChg chg="mod">
          <ac:chgData name="Riin Kullaste - PERH" userId="a6d5f9bb-6d71-4dfd-9abf-8e848e8e2e63" providerId="ADAL" clId="{EF54F548-96CA-4421-B00F-8AC9EC577398}" dt="2024-12-10T11:01:19.296" v="1098"/>
          <ac:spMkLst>
            <pc:docMk/>
            <pc:sldMk cId="2258106153" sldId="351"/>
            <ac:spMk id="3" creationId="{7AE79BE7-FAF9-45B6-BFA0-F757BDA9E16B}"/>
          </ac:spMkLst>
        </pc:spChg>
      </pc:sldChg>
      <pc:sldChg chg="new">
        <pc:chgData name="Riin Kullaste - PERH" userId="a6d5f9bb-6d71-4dfd-9abf-8e848e8e2e63" providerId="ADAL" clId="{EF54F548-96CA-4421-B00F-8AC9EC577398}" dt="2024-12-10T11:11:05.231" v="1152" actId="680"/>
        <pc:sldMkLst>
          <pc:docMk/>
          <pc:sldMk cId="2906637954" sldId="35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293D55-4703-40FB-A602-246B69AA75EE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ED63D5-A5B7-496C-8362-CC177CA21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510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vaslai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37068" y="1985117"/>
            <a:ext cx="11727920" cy="46926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9481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orient="horz" pos="2160" userDrawn="1">
          <p15:clr>
            <a:srgbClr val="FBAE40"/>
          </p15:clr>
        </p15:guide>
        <p15:guide id="1" pos="143" userDrawn="1">
          <p15:clr>
            <a:srgbClr val="FBAE40"/>
          </p15:clr>
        </p15:guide>
        <p15:guide id="2" pos="7537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ldislai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38668" y="338667"/>
            <a:ext cx="11521547" cy="56083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355845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0" orient="horz" pos="210" userDrawn="1">
          <p15:clr>
            <a:srgbClr val="FBAE40"/>
          </p15:clr>
        </p15:guide>
        <p15:guide id="1" orient="horz" pos="2160">
          <p15:clr>
            <a:srgbClr val="FBAE40"/>
          </p15:clr>
        </p15:guide>
        <p15:guide id="2" pos="143">
          <p15:clr>
            <a:srgbClr val="FBAE40"/>
          </p15:clr>
        </p15:guide>
        <p15:guide id="3" pos="7537">
          <p15:clr>
            <a:srgbClr val="FBAE40"/>
          </p15:clr>
        </p15:guide>
        <p15:guide id="4" orient="horz" pos="3748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vaslai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37068" y="1985117"/>
            <a:ext cx="11727920" cy="46926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8206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143" userDrawn="1">
          <p15:clr>
            <a:srgbClr val="FBAE40"/>
          </p15:clr>
        </p15:guide>
        <p15:guide id="3" pos="7537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ealkirjaslai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113161" y="2358189"/>
            <a:ext cx="8091488" cy="2504324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5500"/>
              </a:lnSpc>
              <a:spcBef>
                <a:spcPts val="0"/>
              </a:spcBef>
              <a:buNone/>
              <a:defRPr sz="5300" b="1" baseline="0">
                <a:solidFill>
                  <a:srgbClr val="004387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116548" y="5229013"/>
            <a:ext cx="8091488" cy="107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0" baseline="0">
                <a:ln>
                  <a:noFill/>
                </a:ln>
                <a:solidFill>
                  <a:srgbClr val="4F4F4F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135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78" userDrawn="1">
          <p15:clr>
            <a:srgbClr val="FBAE40"/>
          </p15:clr>
        </p15:guide>
        <p15:guide id="3" pos="753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lapealkirjaslai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90564" y="541340"/>
            <a:ext cx="10810875" cy="7318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 i="0" baseline="0">
                <a:solidFill>
                  <a:srgbClr val="004387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700" b="1">
                <a:solidFill>
                  <a:srgbClr val="004387"/>
                </a:solidFill>
                <a:latin typeface="Calibri" panose="020F0502020204030204" pitchFamily="34" charset="0"/>
              </a:defRPr>
            </a:lvl2pPr>
            <a:lvl3pPr marL="914400" indent="0">
              <a:buNone/>
              <a:defRPr sz="2700" b="1">
                <a:solidFill>
                  <a:srgbClr val="004387"/>
                </a:solidFill>
                <a:latin typeface="Calibri" panose="020F0502020204030204" pitchFamily="34" charset="0"/>
              </a:defRPr>
            </a:lvl3pPr>
            <a:lvl4pPr marL="1371600" indent="0">
              <a:buNone/>
              <a:defRPr sz="2700" b="1">
                <a:solidFill>
                  <a:srgbClr val="004387"/>
                </a:solidFill>
                <a:latin typeface="Calibri" panose="020F0502020204030204" pitchFamily="34" charset="0"/>
              </a:defRPr>
            </a:lvl4pPr>
            <a:lvl5pPr marL="1828800" indent="0">
              <a:buNone/>
              <a:defRPr sz="2700" b="1">
                <a:solidFill>
                  <a:srgbClr val="004387"/>
                </a:solidFill>
                <a:latin typeface="Calibri" panose="020F050202020403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00720" y="1991361"/>
            <a:ext cx="10810875" cy="1092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rgbClr val="2F2F2F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700" b="1">
                <a:solidFill>
                  <a:srgbClr val="004387"/>
                </a:solidFill>
                <a:latin typeface="Calibri" panose="020F0502020204030204" pitchFamily="34" charset="0"/>
              </a:defRPr>
            </a:lvl2pPr>
            <a:lvl3pPr marL="914400" indent="0">
              <a:buNone/>
              <a:defRPr sz="2700" b="1">
                <a:solidFill>
                  <a:srgbClr val="004387"/>
                </a:solidFill>
                <a:latin typeface="Calibri" panose="020F0502020204030204" pitchFamily="34" charset="0"/>
              </a:defRPr>
            </a:lvl3pPr>
            <a:lvl4pPr marL="1371600" indent="0">
              <a:buNone/>
              <a:defRPr sz="2700" b="1">
                <a:solidFill>
                  <a:srgbClr val="004387"/>
                </a:solidFill>
                <a:latin typeface="Calibri" panose="020F0502020204030204" pitchFamily="34" charset="0"/>
              </a:defRPr>
            </a:lvl4pPr>
            <a:lvl5pPr marL="1828800" indent="0">
              <a:buNone/>
              <a:defRPr sz="2700" b="1">
                <a:solidFill>
                  <a:srgbClr val="004387"/>
                </a:solidFill>
                <a:latin typeface="Calibri" panose="020F0502020204030204" pitchFamily="34" charset="0"/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997052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43">
          <p15:clr>
            <a:srgbClr val="FBAE40"/>
          </p15:clr>
        </p15:guide>
        <p15:guide id="3" pos="753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nktislai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90564" y="541340"/>
            <a:ext cx="10810875" cy="7318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>
                <a:solidFill>
                  <a:srgbClr val="004387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700" b="1">
                <a:solidFill>
                  <a:srgbClr val="004387"/>
                </a:solidFill>
                <a:latin typeface="Calibri" panose="020F0502020204030204" pitchFamily="34" charset="0"/>
              </a:defRPr>
            </a:lvl2pPr>
            <a:lvl3pPr marL="914400" indent="0">
              <a:buNone/>
              <a:defRPr sz="2700" b="1">
                <a:solidFill>
                  <a:srgbClr val="004387"/>
                </a:solidFill>
                <a:latin typeface="Calibri" panose="020F0502020204030204" pitchFamily="34" charset="0"/>
              </a:defRPr>
            </a:lvl3pPr>
            <a:lvl4pPr marL="1371600" indent="0">
              <a:buNone/>
              <a:defRPr sz="2700" b="1">
                <a:solidFill>
                  <a:srgbClr val="004387"/>
                </a:solidFill>
                <a:latin typeface="Calibri" panose="020F0502020204030204" pitchFamily="34" charset="0"/>
              </a:defRPr>
            </a:lvl4pPr>
            <a:lvl5pPr marL="1828800" indent="0">
              <a:buNone/>
              <a:defRPr sz="2700" b="1">
                <a:solidFill>
                  <a:srgbClr val="004387"/>
                </a:solidFill>
                <a:latin typeface="Calibri" panose="020F050202020403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00720" y="1642004"/>
            <a:ext cx="10810875" cy="7318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2F2F2F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700" b="1">
                <a:solidFill>
                  <a:srgbClr val="004387"/>
                </a:solidFill>
                <a:latin typeface="Calibri" panose="020F0502020204030204" pitchFamily="34" charset="0"/>
              </a:defRPr>
            </a:lvl2pPr>
            <a:lvl3pPr marL="914400" indent="0">
              <a:buNone/>
              <a:defRPr sz="2700" b="1">
                <a:solidFill>
                  <a:srgbClr val="004387"/>
                </a:solidFill>
                <a:latin typeface="Calibri" panose="020F0502020204030204" pitchFamily="34" charset="0"/>
              </a:defRPr>
            </a:lvl3pPr>
            <a:lvl4pPr marL="1371600" indent="0">
              <a:buNone/>
              <a:defRPr sz="2700" b="1">
                <a:solidFill>
                  <a:srgbClr val="004387"/>
                </a:solidFill>
                <a:latin typeface="Calibri" panose="020F0502020204030204" pitchFamily="34" charset="0"/>
              </a:defRPr>
            </a:lvl4pPr>
            <a:lvl5pPr marL="1828800" indent="0">
              <a:buNone/>
              <a:defRPr sz="2700" b="1">
                <a:solidFill>
                  <a:srgbClr val="004387"/>
                </a:solidFill>
                <a:latin typeface="Calibri" panose="020F050202020403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700720" y="2717482"/>
            <a:ext cx="10810875" cy="2870518"/>
          </a:xfrm>
          <a:prstGeom prst="rect">
            <a:avLst/>
          </a:prstGeom>
        </p:spPr>
        <p:txBody>
          <a:bodyPr/>
          <a:lstStyle>
            <a:lvl1pPr marL="285750" indent="-285750">
              <a:buFontTx/>
              <a:buBlip>
                <a:blip r:embed="rId3"/>
              </a:buBlip>
              <a:defRPr lang="en-US" sz="2000" b="0" i="0" smtClean="0">
                <a:ln>
                  <a:noFill/>
                </a:ln>
                <a:solidFill>
                  <a:srgbClr val="4F4F4F"/>
                </a:solidFill>
                <a:effectLst/>
                <a:latin typeface="Calibri" panose="020F0502020204030204" pitchFamily="34" charset="0"/>
              </a:defRPr>
            </a:lvl1pPr>
            <a:lvl2pPr marL="457200" indent="0">
              <a:buNone/>
              <a:defRPr sz="2700" b="1">
                <a:solidFill>
                  <a:srgbClr val="004387"/>
                </a:solidFill>
                <a:latin typeface="Calibri" panose="020F0502020204030204" pitchFamily="34" charset="0"/>
              </a:defRPr>
            </a:lvl2pPr>
            <a:lvl3pPr marL="914400" indent="0">
              <a:buNone/>
              <a:defRPr sz="2700" b="1">
                <a:solidFill>
                  <a:srgbClr val="004387"/>
                </a:solidFill>
                <a:latin typeface="Calibri" panose="020F0502020204030204" pitchFamily="34" charset="0"/>
              </a:defRPr>
            </a:lvl3pPr>
            <a:lvl4pPr marL="1371600" indent="0">
              <a:buNone/>
              <a:defRPr sz="2700" b="1">
                <a:solidFill>
                  <a:srgbClr val="004387"/>
                </a:solidFill>
                <a:latin typeface="Calibri" panose="020F0502020204030204" pitchFamily="34" charset="0"/>
              </a:defRPr>
            </a:lvl4pPr>
            <a:lvl5pPr marL="1828800" indent="0">
              <a:buNone/>
              <a:defRPr sz="2700" b="1">
                <a:solidFill>
                  <a:srgbClr val="004387"/>
                </a:solidFill>
                <a:latin typeface="Calibri" panose="020F0502020204030204" pitchFamily="34" charset="0"/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511495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43">
          <p15:clr>
            <a:srgbClr val="FBAE40"/>
          </p15:clr>
        </p15:guide>
        <p15:guide id="3" pos="753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nktislaid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90564" y="541340"/>
            <a:ext cx="10810875" cy="7318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>
                <a:solidFill>
                  <a:srgbClr val="004387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700" b="1">
                <a:solidFill>
                  <a:srgbClr val="004387"/>
                </a:solidFill>
                <a:latin typeface="Calibri" panose="020F0502020204030204" pitchFamily="34" charset="0"/>
              </a:defRPr>
            </a:lvl2pPr>
            <a:lvl3pPr marL="914400" indent="0">
              <a:buNone/>
              <a:defRPr sz="2700" b="1">
                <a:solidFill>
                  <a:srgbClr val="004387"/>
                </a:solidFill>
                <a:latin typeface="Calibri" panose="020F0502020204030204" pitchFamily="34" charset="0"/>
              </a:defRPr>
            </a:lvl3pPr>
            <a:lvl4pPr marL="1371600" indent="0">
              <a:buNone/>
              <a:defRPr sz="2700" b="1">
                <a:solidFill>
                  <a:srgbClr val="004387"/>
                </a:solidFill>
                <a:latin typeface="Calibri" panose="020F0502020204030204" pitchFamily="34" charset="0"/>
              </a:defRPr>
            </a:lvl4pPr>
            <a:lvl5pPr marL="1828800" indent="0">
              <a:buNone/>
              <a:defRPr sz="2700" b="1">
                <a:solidFill>
                  <a:srgbClr val="004387"/>
                </a:solidFill>
                <a:latin typeface="Calibri" panose="020F050202020403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700720" y="1669672"/>
            <a:ext cx="10810875" cy="3918328"/>
          </a:xfrm>
          <a:prstGeom prst="rect">
            <a:avLst/>
          </a:prstGeom>
        </p:spPr>
        <p:txBody>
          <a:bodyPr/>
          <a:lstStyle>
            <a:lvl1pPr marL="285750" indent="-285750">
              <a:buFontTx/>
              <a:buBlip>
                <a:blip r:embed="rId2"/>
              </a:buBlip>
              <a:defRPr lang="en-US" sz="2000" b="0" i="0" smtClean="0">
                <a:ln>
                  <a:noFill/>
                </a:ln>
                <a:solidFill>
                  <a:srgbClr val="4F4F4F"/>
                </a:solidFill>
                <a:effectLst/>
                <a:latin typeface="Calibri" panose="020F0502020204030204" pitchFamily="34" charset="0"/>
              </a:defRPr>
            </a:lvl1pPr>
            <a:lvl2pPr marL="914400" indent="-457200">
              <a:buSzPct val="100000"/>
              <a:buFontTx/>
              <a:buBlip>
                <a:blip r:embed="rId2"/>
              </a:buBlip>
              <a:defRPr sz="2000" b="0">
                <a:solidFill>
                  <a:srgbClr val="4F4F4F"/>
                </a:solidFill>
                <a:latin typeface="Calibri" panose="020F0502020204030204" pitchFamily="34" charset="0"/>
              </a:defRPr>
            </a:lvl2pPr>
            <a:lvl3pPr marL="1371600" indent="-457200">
              <a:buSzPct val="100000"/>
              <a:buFontTx/>
              <a:buBlip>
                <a:blip r:embed="rId2"/>
              </a:buBlip>
              <a:defRPr sz="2000" b="0">
                <a:solidFill>
                  <a:srgbClr val="4F4F4F"/>
                </a:solidFill>
                <a:latin typeface="Calibri" panose="020F0502020204030204" pitchFamily="34" charset="0"/>
              </a:defRPr>
            </a:lvl3pPr>
            <a:lvl4pPr marL="1371600" indent="0">
              <a:buNone/>
              <a:defRPr sz="2700" b="1">
                <a:solidFill>
                  <a:srgbClr val="004387"/>
                </a:solidFill>
                <a:latin typeface="Calibri" panose="020F0502020204030204" pitchFamily="34" charset="0"/>
              </a:defRPr>
            </a:lvl4pPr>
            <a:lvl5pPr marL="1828800" indent="0">
              <a:buNone/>
              <a:defRPr sz="2700" b="1">
                <a:solidFill>
                  <a:srgbClr val="004387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 </a:t>
            </a:r>
          </a:p>
          <a:p>
            <a:pPr lvl="1"/>
            <a:r>
              <a:rPr lang="en-US" dirty="0"/>
              <a:t> </a:t>
            </a:r>
          </a:p>
          <a:p>
            <a:pPr lvl="2"/>
            <a:r>
              <a:rPr lang="en-US" dirty="0"/>
              <a:t> </a:t>
            </a:r>
          </a:p>
          <a:p>
            <a:pPr lvl="2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9853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aafi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90565" y="541340"/>
            <a:ext cx="10452099" cy="7318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 i="0" baseline="0">
                <a:solidFill>
                  <a:srgbClr val="004387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700" b="1">
                <a:solidFill>
                  <a:srgbClr val="004387"/>
                </a:solidFill>
                <a:latin typeface="Calibri" panose="020F0502020204030204" pitchFamily="34" charset="0"/>
              </a:defRPr>
            </a:lvl2pPr>
            <a:lvl3pPr marL="914400" indent="0">
              <a:buNone/>
              <a:defRPr sz="2700" b="1">
                <a:solidFill>
                  <a:srgbClr val="004387"/>
                </a:solidFill>
                <a:latin typeface="Calibri" panose="020F0502020204030204" pitchFamily="34" charset="0"/>
              </a:defRPr>
            </a:lvl3pPr>
            <a:lvl4pPr marL="1371600" indent="0">
              <a:buNone/>
              <a:defRPr sz="2700" b="1">
                <a:solidFill>
                  <a:srgbClr val="004387"/>
                </a:solidFill>
                <a:latin typeface="Calibri" panose="020F0502020204030204" pitchFamily="34" charset="0"/>
              </a:defRPr>
            </a:lvl4pPr>
            <a:lvl5pPr marL="1828800" indent="0">
              <a:buNone/>
              <a:defRPr sz="2700" b="1">
                <a:solidFill>
                  <a:srgbClr val="004387"/>
                </a:solidFill>
                <a:latin typeface="Calibri" panose="020F050202020403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1"/>
          </p:nvPr>
        </p:nvSpPr>
        <p:spPr>
          <a:xfrm>
            <a:off x="690563" y="1273175"/>
            <a:ext cx="10452100" cy="4673812"/>
          </a:xfrm>
          <a:prstGeom prst="rect">
            <a:avLst/>
          </a:prstGeom>
        </p:spPr>
        <p:txBody>
          <a:bodyPr/>
          <a:lstStyle>
            <a:lvl1pPr>
              <a:defRPr sz="2000">
                <a:ln>
                  <a:noFill/>
                </a:ln>
                <a:solidFill>
                  <a:srgbClr val="4F4F4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737013" y="6312907"/>
            <a:ext cx="4905587" cy="365919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200" b="0">
                <a:solidFill>
                  <a:srgbClr val="004387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700" b="1">
                <a:solidFill>
                  <a:srgbClr val="004387"/>
                </a:solidFill>
                <a:latin typeface="Calibri" panose="020F0502020204030204" pitchFamily="34" charset="0"/>
              </a:defRPr>
            </a:lvl2pPr>
            <a:lvl3pPr marL="914400" indent="0">
              <a:buNone/>
              <a:defRPr sz="2700" b="1">
                <a:solidFill>
                  <a:srgbClr val="004387"/>
                </a:solidFill>
                <a:latin typeface="Calibri" panose="020F0502020204030204" pitchFamily="34" charset="0"/>
              </a:defRPr>
            </a:lvl3pPr>
            <a:lvl4pPr marL="1371600" indent="0">
              <a:buNone/>
              <a:defRPr sz="2700" b="1">
                <a:solidFill>
                  <a:srgbClr val="004387"/>
                </a:solidFill>
                <a:latin typeface="Calibri" panose="020F0502020204030204" pitchFamily="34" charset="0"/>
              </a:defRPr>
            </a:lvl4pPr>
            <a:lvl5pPr marL="1828800" indent="0">
              <a:buNone/>
              <a:defRPr sz="2700" b="1">
                <a:solidFill>
                  <a:srgbClr val="004387"/>
                </a:solidFill>
                <a:latin typeface="Calibri" panose="020F0502020204030204" pitchFamily="34" charset="0"/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626069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43">
          <p15:clr>
            <a:srgbClr val="FBAE40"/>
          </p15:clr>
        </p15:guide>
        <p15:guide id="3" pos="7537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nktid ja pil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90565" y="541340"/>
            <a:ext cx="5024713" cy="7318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 i="0" baseline="0">
                <a:solidFill>
                  <a:srgbClr val="004387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700" b="1">
                <a:solidFill>
                  <a:srgbClr val="004387"/>
                </a:solidFill>
                <a:latin typeface="Calibri" panose="020F0502020204030204" pitchFamily="34" charset="0"/>
              </a:defRPr>
            </a:lvl2pPr>
            <a:lvl3pPr marL="914400" indent="0">
              <a:buNone/>
              <a:defRPr sz="2700" b="1">
                <a:solidFill>
                  <a:srgbClr val="004387"/>
                </a:solidFill>
                <a:latin typeface="Calibri" panose="020F0502020204030204" pitchFamily="34" charset="0"/>
              </a:defRPr>
            </a:lvl3pPr>
            <a:lvl4pPr marL="1371600" indent="0">
              <a:buNone/>
              <a:defRPr sz="2700" b="1">
                <a:solidFill>
                  <a:srgbClr val="004387"/>
                </a:solidFill>
                <a:latin typeface="Calibri" panose="020F0502020204030204" pitchFamily="34" charset="0"/>
              </a:defRPr>
            </a:lvl4pPr>
            <a:lvl5pPr marL="1828800" indent="0">
              <a:buNone/>
              <a:defRPr sz="2700" b="1">
                <a:solidFill>
                  <a:srgbClr val="004387"/>
                </a:solidFill>
                <a:latin typeface="Calibri" panose="020F050202020403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700720" y="1645921"/>
            <a:ext cx="5038075" cy="3948853"/>
          </a:xfrm>
          <a:prstGeom prst="rect">
            <a:avLst/>
          </a:prstGeom>
        </p:spPr>
        <p:txBody>
          <a:bodyPr/>
          <a:lstStyle>
            <a:lvl1pPr marL="285750" indent="-285750">
              <a:buFontTx/>
              <a:buBlip>
                <a:blip r:embed="rId3"/>
              </a:buBlip>
              <a:defRPr lang="en-US" sz="2000" b="0" i="0" smtClean="0">
                <a:solidFill>
                  <a:srgbClr val="4F4F4F"/>
                </a:solidFill>
                <a:effectLst/>
                <a:latin typeface="Calibri" panose="020F0502020204030204" pitchFamily="34" charset="0"/>
              </a:defRPr>
            </a:lvl1pPr>
            <a:lvl2pPr marL="457200" indent="0">
              <a:buNone/>
              <a:defRPr sz="2700" b="1">
                <a:solidFill>
                  <a:srgbClr val="004387"/>
                </a:solidFill>
                <a:latin typeface="Calibri" panose="020F0502020204030204" pitchFamily="34" charset="0"/>
              </a:defRPr>
            </a:lvl2pPr>
            <a:lvl3pPr marL="914400" indent="0">
              <a:buNone/>
              <a:defRPr sz="2700" b="1">
                <a:solidFill>
                  <a:srgbClr val="004387"/>
                </a:solidFill>
                <a:latin typeface="Calibri" panose="020F0502020204030204" pitchFamily="34" charset="0"/>
              </a:defRPr>
            </a:lvl3pPr>
            <a:lvl4pPr marL="1371600" indent="0">
              <a:buNone/>
              <a:defRPr sz="2700" b="1">
                <a:solidFill>
                  <a:srgbClr val="004387"/>
                </a:solidFill>
                <a:latin typeface="Calibri" panose="020F0502020204030204" pitchFamily="34" charset="0"/>
              </a:defRPr>
            </a:lvl4pPr>
            <a:lvl5pPr marL="1828800" indent="0">
              <a:buNone/>
              <a:defRPr sz="2700" b="1">
                <a:solidFill>
                  <a:srgbClr val="004387"/>
                </a:solidFill>
                <a:latin typeface="Calibri" panose="020F050202020403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737015" y="182564"/>
            <a:ext cx="6123199" cy="577797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049656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43">
          <p15:clr>
            <a:srgbClr val="FBAE40"/>
          </p15:clr>
        </p15:guide>
        <p15:guide id="3" pos="7537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ld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6102452" y="333374"/>
            <a:ext cx="5757761" cy="30956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223787" y="3429000"/>
            <a:ext cx="2878664" cy="25209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45067" y="333376"/>
            <a:ext cx="2878719" cy="561657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224107" y="333377"/>
            <a:ext cx="2878344" cy="30956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102451" y="3429000"/>
            <a:ext cx="2878664" cy="25209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8981547" y="3429000"/>
            <a:ext cx="2878664" cy="25209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278894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43">
          <p15:clr>
            <a:srgbClr val="FBAE40"/>
          </p15:clr>
        </p15:guide>
        <p15:guide id="3" pos="7537">
          <p15:clr>
            <a:srgbClr val="FBAE40"/>
          </p15:clr>
        </p15:guide>
        <p15:guide id="4" orient="horz" pos="3748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aheslai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06770" y="2715473"/>
            <a:ext cx="10787577" cy="7135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300" b="1" baseline="0">
                <a:solidFill>
                  <a:srgbClr val="004387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10161" y="3436833"/>
            <a:ext cx="10787577" cy="7135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300" b="0" baseline="0">
                <a:solidFill>
                  <a:srgbClr val="004387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774862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43">
          <p15:clr>
            <a:srgbClr val="FBAE40"/>
          </p15:clr>
        </p15:guide>
        <p15:guide id="3" pos="753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ealkirjaslai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113161" y="2358189"/>
            <a:ext cx="8091488" cy="2504324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5500"/>
              </a:lnSpc>
              <a:spcBef>
                <a:spcPts val="0"/>
              </a:spcBef>
              <a:buNone/>
              <a:defRPr sz="5300" b="1" baseline="0">
                <a:solidFill>
                  <a:srgbClr val="00438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116548" y="5229013"/>
            <a:ext cx="8091488" cy="107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0" baseline="0">
                <a:ln>
                  <a:noFill/>
                </a:ln>
                <a:solidFill>
                  <a:srgbClr val="4F4F4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34751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pos="778" userDrawn="1">
          <p15:clr>
            <a:srgbClr val="FBAE40"/>
          </p15:clr>
        </p15:guide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ldislai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38668" y="338667"/>
            <a:ext cx="11521547" cy="560832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519912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43">
          <p15:clr>
            <a:srgbClr val="FBAE40"/>
          </p15:clr>
        </p15:guide>
        <p15:guide id="3" pos="7537">
          <p15:clr>
            <a:srgbClr val="FBAE40"/>
          </p15:clr>
        </p15:guide>
        <p15:guide id="4" orient="horz" pos="210" userDrawn="1">
          <p15:clr>
            <a:srgbClr val="FBAE40"/>
          </p15:clr>
        </p15:guide>
        <p15:guide id="5" orient="horz" pos="3748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D00A9F-EB1E-42AA-9B52-D08B96D90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E6FD5-B05A-4176-B4C3-0FAB6786B621}" type="datetimeFigureOut">
              <a:rPr lang="et-EE" smtClean="0"/>
              <a:t>10.12.2024</a:t>
            </a:fld>
            <a:endParaRPr lang="et-E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74F0EF-136B-4269-ABF3-9D80853D6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C70771-20AF-46BF-BD9B-3EFB07776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3DDFC-0C5F-4090-87CE-3B75E39C1F83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447626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apealkirjaslai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90564" y="541340"/>
            <a:ext cx="10810875" cy="7318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 i="0" baseline="0">
                <a:solidFill>
                  <a:srgbClr val="004387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700" b="1">
                <a:solidFill>
                  <a:srgbClr val="004387"/>
                </a:solidFill>
                <a:latin typeface="Calibri" panose="020F0502020204030204" pitchFamily="34" charset="0"/>
              </a:defRPr>
            </a:lvl2pPr>
            <a:lvl3pPr marL="914400" indent="0">
              <a:buNone/>
              <a:defRPr sz="2700" b="1">
                <a:solidFill>
                  <a:srgbClr val="004387"/>
                </a:solidFill>
                <a:latin typeface="Calibri" panose="020F0502020204030204" pitchFamily="34" charset="0"/>
              </a:defRPr>
            </a:lvl3pPr>
            <a:lvl4pPr marL="1371600" indent="0">
              <a:buNone/>
              <a:defRPr sz="2700" b="1">
                <a:solidFill>
                  <a:srgbClr val="004387"/>
                </a:solidFill>
                <a:latin typeface="Calibri" panose="020F0502020204030204" pitchFamily="34" charset="0"/>
              </a:defRPr>
            </a:lvl4pPr>
            <a:lvl5pPr marL="1828800" indent="0">
              <a:buNone/>
              <a:defRPr sz="2700" b="1">
                <a:solidFill>
                  <a:srgbClr val="004387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00720" y="1991361"/>
            <a:ext cx="10810875" cy="1092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rgbClr val="2F2F2F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700" b="1">
                <a:solidFill>
                  <a:srgbClr val="004387"/>
                </a:solidFill>
                <a:latin typeface="Calibri" panose="020F0502020204030204" pitchFamily="34" charset="0"/>
              </a:defRPr>
            </a:lvl2pPr>
            <a:lvl3pPr marL="914400" indent="0">
              <a:buNone/>
              <a:defRPr sz="2700" b="1">
                <a:solidFill>
                  <a:srgbClr val="004387"/>
                </a:solidFill>
                <a:latin typeface="Calibri" panose="020F0502020204030204" pitchFamily="34" charset="0"/>
              </a:defRPr>
            </a:lvl3pPr>
            <a:lvl4pPr marL="1371600" indent="0">
              <a:buNone/>
              <a:defRPr sz="2700" b="1">
                <a:solidFill>
                  <a:srgbClr val="004387"/>
                </a:solidFill>
                <a:latin typeface="Calibri" panose="020F0502020204030204" pitchFamily="34" charset="0"/>
              </a:defRPr>
            </a:lvl4pPr>
            <a:lvl5pPr marL="1828800" indent="0">
              <a:buNone/>
              <a:defRPr sz="2700" b="1">
                <a:solidFill>
                  <a:srgbClr val="004387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3807405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43">
          <p15:clr>
            <a:srgbClr val="FBAE40"/>
          </p15:clr>
        </p15:guide>
        <p15:guide id="3" pos="7537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unktislai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90564" y="541340"/>
            <a:ext cx="10810875" cy="7318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>
                <a:solidFill>
                  <a:srgbClr val="004387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700" b="1">
                <a:solidFill>
                  <a:srgbClr val="004387"/>
                </a:solidFill>
                <a:latin typeface="Calibri" panose="020F0502020204030204" pitchFamily="34" charset="0"/>
              </a:defRPr>
            </a:lvl2pPr>
            <a:lvl3pPr marL="914400" indent="0">
              <a:buNone/>
              <a:defRPr sz="2700" b="1">
                <a:solidFill>
                  <a:srgbClr val="004387"/>
                </a:solidFill>
                <a:latin typeface="Calibri" panose="020F0502020204030204" pitchFamily="34" charset="0"/>
              </a:defRPr>
            </a:lvl3pPr>
            <a:lvl4pPr marL="1371600" indent="0">
              <a:buNone/>
              <a:defRPr sz="2700" b="1">
                <a:solidFill>
                  <a:srgbClr val="004387"/>
                </a:solidFill>
                <a:latin typeface="Calibri" panose="020F0502020204030204" pitchFamily="34" charset="0"/>
              </a:defRPr>
            </a:lvl4pPr>
            <a:lvl5pPr marL="1828800" indent="0">
              <a:buNone/>
              <a:defRPr sz="2700" b="1">
                <a:solidFill>
                  <a:srgbClr val="004387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00720" y="1642004"/>
            <a:ext cx="10810875" cy="7318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2F2F2F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700" b="1">
                <a:solidFill>
                  <a:srgbClr val="004387"/>
                </a:solidFill>
                <a:latin typeface="Calibri" panose="020F0502020204030204" pitchFamily="34" charset="0"/>
              </a:defRPr>
            </a:lvl2pPr>
            <a:lvl3pPr marL="914400" indent="0">
              <a:buNone/>
              <a:defRPr sz="2700" b="1">
                <a:solidFill>
                  <a:srgbClr val="004387"/>
                </a:solidFill>
                <a:latin typeface="Calibri" panose="020F0502020204030204" pitchFamily="34" charset="0"/>
              </a:defRPr>
            </a:lvl3pPr>
            <a:lvl4pPr marL="1371600" indent="0">
              <a:buNone/>
              <a:defRPr sz="2700" b="1">
                <a:solidFill>
                  <a:srgbClr val="004387"/>
                </a:solidFill>
                <a:latin typeface="Calibri" panose="020F0502020204030204" pitchFamily="34" charset="0"/>
              </a:defRPr>
            </a:lvl4pPr>
            <a:lvl5pPr marL="1828800" indent="0">
              <a:buNone/>
              <a:defRPr sz="2700" b="1">
                <a:solidFill>
                  <a:srgbClr val="004387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700720" y="2717482"/>
            <a:ext cx="10810875" cy="2870518"/>
          </a:xfrm>
          <a:prstGeom prst="rect">
            <a:avLst/>
          </a:prstGeom>
        </p:spPr>
        <p:txBody>
          <a:bodyPr/>
          <a:lstStyle>
            <a:lvl1pPr marL="285750" indent="-285750">
              <a:buFontTx/>
              <a:buBlip>
                <a:blip r:embed="rId3"/>
              </a:buBlip>
              <a:defRPr lang="en-US" sz="2000" b="0" i="0" smtClean="0">
                <a:ln>
                  <a:noFill/>
                </a:ln>
                <a:solidFill>
                  <a:srgbClr val="4F4F4F"/>
                </a:solidFill>
                <a:effectLst/>
                <a:latin typeface="Calibri" panose="020F0502020204030204" pitchFamily="34" charset="0"/>
              </a:defRPr>
            </a:lvl1pPr>
            <a:lvl2pPr marL="457200" indent="0">
              <a:buNone/>
              <a:defRPr sz="2700" b="1">
                <a:solidFill>
                  <a:srgbClr val="004387"/>
                </a:solidFill>
                <a:latin typeface="Calibri" panose="020F0502020204030204" pitchFamily="34" charset="0"/>
              </a:defRPr>
            </a:lvl2pPr>
            <a:lvl3pPr marL="914400" indent="0">
              <a:buNone/>
              <a:defRPr sz="2700" b="1">
                <a:solidFill>
                  <a:srgbClr val="004387"/>
                </a:solidFill>
                <a:latin typeface="Calibri" panose="020F0502020204030204" pitchFamily="34" charset="0"/>
              </a:defRPr>
            </a:lvl3pPr>
            <a:lvl4pPr marL="1371600" indent="0">
              <a:buNone/>
              <a:defRPr sz="2700" b="1">
                <a:solidFill>
                  <a:srgbClr val="004387"/>
                </a:solidFill>
                <a:latin typeface="Calibri" panose="020F0502020204030204" pitchFamily="34" charset="0"/>
              </a:defRPr>
            </a:lvl4pPr>
            <a:lvl5pPr marL="1828800" indent="0">
              <a:buNone/>
              <a:defRPr sz="2700" b="1">
                <a:solidFill>
                  <a:srgbClr val="004387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794747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43">
          <p15:clr>
            <a:srgbClr val="FBAE40"/>
          </p15:clr>
        </p15:guide>
        <p15:guide id="3" pos="7537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unktislaid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90564" y="541340"/>
            <a:ext cx="10810875" cy="7318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>
                <a:solidFill>
                  <a:srgbClr val="004387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700" b="1">
                <a:solidFill>
                  <a:srgbClr val="004387"/>
                </a:solidFill>
                <a:latin typeface="Calibri" panose="020F0502020204030204" pitchFamily="34" charset="0"/>
              </a:defRPr>
            </a:lvl2pPr>
            <a:lvl3pPr marL="914400" indent="0">
              <a:buNone/>
              <a:defRPr sz="2700" b="1">
                <a:solidFill>
                  <a:srgbClr val="004387"/>
                </a:solidFill>
                <a:latin typeface="Calibri" panose="020F0502020204030204" pitchFamily="34" charset="0"/>
              </a:defRPr>
            </a:lvl3pPr>
            <a:lvl4pPr marL="1371600" indent="0">
              <a:buNone/>
              <a:defRPr sz="2700" b="1">
                <a:solidFill>
                  <a:srgbClr val="004387"/>
                </a:solidFill>
                <a:latin typeface="Calibri" panose="020F0502020204030204" pitchFamily="34" charset="0"/>
              </a:defRPr>
            </a:lvl4pPr>
            <a:lvl5pPr marL="1828800" indent="0">
              <a:buNone/>
              <a:defRPr sz="2700" b="1">
                <a:solidFill>
                  <a:srgbClr val="004387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700720" y="1669672"/>
            <a:ext cx="10810875" cy="3918328"/>
          </a:xfrm>
          <a:prstGeom prst="rect">
            <a:avLst/>
          </a:prstGeom>
        </p:spPr>
        <p:txBody>
          <a:bodyPr/>
          <a:lstStyle>
            <a:lvl1pPr marL="285750" indent="-285750">
              <a:buFontTx/>
              <a:buBlip>
                <a:blip r:embed="rId2"/>
              </a:buBlip>
              <a:defRPr lang="en-US" sz="2000" b="0" i="0" smtClean="0">
                <a:ln>
                  <a:noFill/>
                </a:ln>
                <a:solidFill>
                  <a:srgbClr val="4F4F4F"/>
                </a:solidFill>
                <a:effectLst/>
                <a:latin typeface="Calibri" panose="020F0502020204030204" pitchFamily="34" charset="0"/>
              </a:defRPr>
            </a:lvl1pPr>
            <a:lvl2pPr marL="914400" indent="-457200">
              <a:buSzPct val="100000"/>
              <a:buFontTx/>
              <a:buBlip>
                <a:blip r:embed="rId2"/>
              </a:buBlip>
              <a:defRPr sz="2000" b="0">
                <a:solidFill>
                  <a:srgbClr val="4F4F4F"/>
                </a:solidFill>
                <a:latin typeface="Calibri" panose="020F0502020204030204" pitchFamily="34" charset="0"/>
              </a:defRPr>
            </a:lvl2pPr>
            <a:lvl3pPr marL="1371600" indent="-457200">
              <a:buSzPct val="100000"/>
              <a:buFontTx/>
              <a:buBlip>
                <a:blip r:embed="rId2"/>
              </a:buBlip>
              <a:defRPr sz="2000" b="0">
                <a:solidFill>
                  <a:srgbClr val="4F4F4F"/>
                </a:solidFill>
                <a:latin typeface="Calibri" panose="020F0502020204030204" pitchFamily="34" charset="0"/>
              </a:defRPr>
            </a:lvl3pPr>
            <a:lvl4pPr marL="1371600" indent="0">
              <a:buNone/>
              <a:defRPr sz="2700" b="1">
                <a:solidFill>
                  <a:srgbClr val="004387"/>
                </a:solidFill>
                <a:latin typeface="Calibri" panose="020F0502020204030204" pitchFamily="34" charset="0"/>
              </a:defRPr>
            </a:lvl4pPr>
            <a:lvl5pPr marL="1828800" indent="0">
              <a:buNone/>
              <a:defRPr sz="2700" b="1">
                <a:solidFill>
                  <a:srgbClr val="004387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 </a:t>
            </a:r>
          </a:p>
          <a:p>
            <a:pPr lvl="1"/>
            <a:r>
              <a:rPr lang="en-US" dirty="0"/>
              <a:t> </a:t>
            </a:r>
          </a:p>
          <a:p>
            <a:pPr lvl="2"/>
            <a:r>
              <a:rPr lang="en-US" dirty="0"/>
              <a:t> </a:t>
            </a:r>
          </a:p>
          <a:p>
            <a:pPr lvl="2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094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afi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90565" y="541340"/>
            <a:ext cx="10452099" cy="7318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 i="0" baseline="0">
                <a:solidFill>
                  <a:srgbClr val="004387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700" b="1">
                <a:solidFill>
                  <a:srgbClr val="004387"/>
                </a:solidFill>
                <a:latin typeface="Calibri" panose="020F0502020204030204" pitchFamily="34" charset="0"/>
              </a:defRPr>
            </a:lvl2pPr>
            <a:lvl3pPr marL="914400" indent="0">
              <a:buNone/>
              <a:defRPr sz="2700" b="1">
                <a:solidFill>
                  <a:srgbClr val="004387"/>
                </a:solidFill>
                <a:latin typeface="Calibri" panose="020F0502020204030204" pitchFamily="34" charset="0"/>
              </a:defRPr>
            </a:lvl3pPr>
            <a:lvl4pPr marL="1371600" indent="0">
              <a:buNone/>
              <a:defRPr sz="2700" b="1">
                <a:solidFill>
                  <a:srgbClr val="004387"/>
                </a:solidFill>
                <a:latin typeface="Calibri" panose="020F0502020204030204" pitchFamily="34" charset="0"/>
              </a:defRPr>
            </a:lvl4pPr>
            <a:lvl5pPr marL="1828800" indent="0">
              <a:buNone/>
              <a:defRPr sz="2700" b="1">
                <a:solidFill>
                  <a:srgbClr val="004387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1"/>
          </p:nvPr>
        </p:nvSpPr>
        <p:spPr>
          <a:xfrm>
            <a:off x="690563" y="1273175"/>
            <a:ext cx="10452100" cy="4673812"/>
          </a:xfrm>
          <a:prstGeom prst="rect">
            <a:avLst/>
          </a:prstGeom>
        </p:spPr>
        <p:txBody>
          <a:bodyPr/>
          <a:lstStyle>
            <a:lvl1pPr>
              <a:defRPr sz="2000">
                <a:ln>
                  <a:noFill/>
                </a:ln>
                <a:solidFill>
                  <a:srgbClr val="4F4F4F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737013" y="6312907"/>
            <a:ext cx="4905587" cy="365919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200" b="0">
                <a:solidFill>
                  <a:srgbClr val="004387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700" b="1">
                <a:solidFill>
                  <a:srgbClr val="004387"/>
                </a:solidFill>
                <a:latin typeface="Calibri" panose="020F0502020204030204" pitchFamily="34" charset="0"/>
              </a:defRPr>
            </a:lvl2pPr>
            <a:lvl3pPr marL="914400" indent="0">
              <a:buNone/>
              <a:defRPr sz="2700" b="1">
                <a:solidFill>
                  <a:srgbClr val="004387"/>
                </a:solidFill>
                <a:latin typeface="Calibri" panose="020F0502020204030204" pitchFamily="34" charset="0"/>
              </a:defRPr>
            </a:lvl3pPr>
            <a:lvl4pPr marL="1371600" indent="0">
              <a:buNone/>
              <a:defRPr sz="2700" b="1">
                <a:solidFill>
                  <a:srgbClr val="004387"/>
                </a:solidFill>
                <a:latin typeface="Calibri" panose="020F0502020204030204" pitchFamily="34" charset="0"/>
              </a:defRPr>
            </a:lvl4pPr>
            <a:lvl5pPr marL="1828800" indent="0">
              <a:buNone/>
              <a:defRPr sz="2700" b="1">
                <a:solidFill>
                  <a:srgbClr val="004387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9295118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43">
          <p15:clr>
            <a:srgbClr val="FBAE40"/>
          </p15:clr>
        </p15:guide>
        <p15:guide id="3" pos="7537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unktid ja pil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90565" y="541340"/>
            <a:ext cx="5024713" cy="7318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 i="0" baseline="0">
                <a:solidFill>
                  <a:srgbClr val="004387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700" b="1">
                <a:solidFill>
                  <a:srgbClr val="004387"/>
                </a:solidFill>
                <a:latin typeface="Calibri" panose="020F0502020204030204" pitchFamily="34" charset="0"/>
              </a:defRPr>
            </a:lvl2pPr>
            <a:lvl3pPr marL="914400" indent="0">
              <a:buNone/>
              <a:defRPr sz="2700" b="1">
                <a:solidFill>
                  <a:srgbClr val="004387"/>
                </a:solidFill>
                <a:latin typeface="Calibri" panose="020F0502020204030204" pitchFamily="34" charset="0"/>
              </a:defRPr>
            </a:lvl3pPr>
            <a:lvl4pPr marL="1371600" indent="0">
              <a:buNone/>
              <a:defRPr sz="2700" b="1">
                <a:solidFill>
                  <a:srgbClr val="004387"/>
                </a:solidFill>
                <a:latin typeface="Calibri" panose="020F0502020204030204" pitchFamily="34" charset="0"/>
              </a:defRPr>
            </a:lvl4pPr>
            <a:lvl5pPr marL="1828800" indent="0">
              <a:buNone/>
              <a:defRPr sz="2700" b="1">
                <a:solidFill>
                  <a:srgbClr val="004387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700720" y="1645921"/>
            <a:ext cx="5038075" cy="3948853"/>
          </a:xfrm>
          <a:prstGeom prst="rect">
            <a:avLst/>
          </a:prstGeom>
        </p:spPr>
        <p:txBody>
          <a:bodyPr/>
          <a:lstStyle>
            <a:lvl1pPr marL="285750" indent="-285750">
              <a:buFontTx/>
              <a:buBlip>
                <a:blip r:embed="rId3"/>
              </a:buBlip>
              <a:defRPr lang="en-US" sz="2000" b="0" i="0" smtClean="0">
                <a:solidFill>
                  <a:srgbClr val="4F4F4F"/>
                </a:solidFill>
                <a:effectLst/>
                <a:latin typeface="Calibri" panose="020F0502020204030204" pitchFamily="34" charset="0"/>
              </a:defRPr>
            </a:lvl1pPr>
            <a:lvl2pPr marL="457200" indent="0">
              <a:buNone/>
              <a:defRPr sz="2700" b="1">
                <a:solidFill>
                  <a:srgbClr val="004387"/>
                </a:solidFill>
                <a:latin typeface="Calibri" panose="020F0502020204030204" pitchFamily="34" charset="0"/>
              </a:defRPr>
            </a:lvl2pPr>
            <a:lvl3pPr marL="914400" indent="0">
              <a:buNone/>
              <a:defRPr sz="2700" b="1">
                <a:solidFill>
                  <a:srgbClr val="004387"/>
                </a:solidFill>
                <a:latin typeface="Calibri" panose="020F0502020204030204" pitchFamily="34" charset="0"/>
              </a:defRPr>
            </a:lvl3pPr>
            <a:lvl4pPr marL="1371600" indent="0">
              <a:buNone/>
              <a:defRPr sz="2700" b="1">
                <a:solidFill>
                  <a:srgbClr val="004387"/>
                </a:solidFill>
                <a:latin typeface="Calibri" panose="020F0502020204030204" pitchFamily="34" charset="0"/>
              </a:defRPr>
            </a:lvl4pPr>
            <a:lvl5pPr marL="1828800" indent="0">
              <a:buNone/>
              <a:defRPr sz="2700" b="1">
                <a:solidFill>
                  <a:srgbClr val="004387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737015" y="182564"/>
            <a:ext cx="6123199" cy="577797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399854019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43">
          <p15:clr>
            <a:srgbClr val="FBAE40"/>
          </p15:clr>
        </p15:guide>
        <p15:guide id="3" pos="7537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ld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6102452" y="333374"/>
            <a:ext cx="5757761" cy="30956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223787" y="3429000"/>
            <a:ext cx="2878664" cy="25209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45067" y="333376"/>
            <a:ext cx="2878719" cy="561657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224107" y="333377"/>
            <a:ext cx="2878344" cy="30956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102451" y="3429000"/>
            <a:ext cx="2878664" cy="25209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8981547" y="3429000"/>
            <a:ext cx="2878664" cy="25209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99952733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0" orient="horz" pos="3748" userDrawn="1">
          <p15:clr>
            <a:srgbClr val="FBAE40"/>
          </p15:clr>
        </p15:guide>
        <p15:guide id="1" orient="horz" pos="2160">
          <p15:clr>
            <a:srgbClr val="FBAE40"/>
          </p15:clr>
        </p15:guide>
        <p15:guide id="2" pos="143">
          <p15:clr>
            <a:srgbClr val="FBAE40"/>
          </p15:clr>
        </p15:guide>
        <p15:guide id="3" pos="7537">
          <p15:clr>
            <a:srgbClr val="FBAE40"/>
          </p15:clr>
        </p15:guide>
        <p15:guide id="4" orient="horz" pos="21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heslai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06770" y="2715473"/>
            <a:ext cx="10787577" cy="7135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300" b="1" baseline="0">
                <a:solidFill>
                  <a:srgbClr val="00438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10161" y="3436833"/>
            <a:ext cx="10787577" cy="7135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300" b="0" baseline="0">
                <a:solidFill>
                  <a:srgbClr val="00438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2398382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43">
          <p15:clr>
            <a:srgbClr val="FBAE40"/>
          </p15:clr>
        </p15:guide>
        <p15:guide id="3" pos="7537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 txBox="1">
            <a:spLocks/>
          </p:cNvSpPr>
          <p:nvPr/>
        </p:nvSpPr>
        <p:spPr>
          <a:xfrm>
            <a:off x="10706101" y="6306293"/>
            <a:ext cx="788353" cy="35877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>
                <a:solidFill>
                  <a:srgbClr val="00438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3084B00-8F25-4EB9-8539-A1B01857381D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3" name="Text Placeholder 4"/>
          <p:cNvSpPr txBox="1">
            <a:spLocks/>
          </p:cNvSpPr>
          <p:nvPr userDrawn="1"/>
        </p:nvSpPr>
        <p:spPr>
          <a:xfrm>
            <a:off x="10706101" y="6306293"/>
            <a:ext cx="788353" cy="35877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>
                <a:solidFill>
                  <a:srgbClr val="00438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3084B00-8F25-4EB9-8539-A1B01857381D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992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49" r:id="rId11"/>
    <p:sldLayoutId id="2147483651" r:id="rId12"/>
    <p:sldLayoutId id="2147483652" r:id="rId13"/>
    <p:sldLayoutId id="2147483650" r:id="rId14"/>
    <p:sldLayoutId id="2147483658" r:id="rId15"/>
    <p:sldLayoutId id="2147483653" r:id="rId16"/>
    <p:sldLayoutId id="2147483654" r:id="rId17"/>
    <p:sldLayoutId id="2147483655" r:id="rId18"/>
    <p:sldLayoutId id="2147483656" r:id="rId19"/>
    <p:sldLayoutId id="2147483657" r:id="rId20"/>
    <p:sldLayoutId id="2147483670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orient="horz" pos="2160" userDrawn="1">
          <p15:clr>
            <a:srgbClr val="F26B43"/>
          </p15:clr>
        </p15:guide>
        <p15:guide id="1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116548" y="1853364"/>
            <a:ext cx="8091488" cy="2504324"/>
          </a:xfrm>
        </p:spPr>
        <p:txBody>
          <a:bodyPr/>
          <a:lstStyle/>
          <a:p>
            <a:r>
              <a:rPr lang="et-EE" dirty="0"/>
              <a:t>PERH masskannatanutega suurõppus „</a:t>
            </a:r>
            <a:r>
              <a:rPr lang="et-EE" dirty="0" err="1"/>
              <a:t>Morna</a:t>
            </a:r>
            <a:r>
              <a:rPr lang="et-EE" dirty="0"/>
              <a:t> madin“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t-EE" dirty="0"/>
              <a:t>Riin Kullaste</a:t>
            </a:r>
          </a:p>
          <a:p>
            <a:r>
              <a:rPr lang="et-EE" dirty="0"/>
              <a:t>11.12.2024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9898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7AAFBB-C0A7-4982-9410-B70562BD9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388" y="295275"/>
            <a:ext cx="4318376" cy="5762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3970FD-5954-43F7-A53C-6613A30F4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6186" y="63716"/>
            <a:ext cx="5395428" cy="6730567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90566" y="541340"/>
            <a:ext cx="4767260" cy="731837"/>
          </a:xfrm>
        </p:spPr>
        <p:txBody>
          <a:bodyPr/>
          <a:lstStyle/>
          <a:p>
            <a:r>
              <a:rPr lang="et-EE" dirty="0">
                <a:highlight>
                  <a:srgbClr val="C0C0C0"/>
                </a:highlight>
              </a:rPr>
              <a:t>Samal ajal verepangas….</a:t>
            </a:r>
            <a:endParaRPr lang="en-US" dirty="0">
              <a:highlight>
                <a:srgbClr val="C0C0C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7044823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E6EB41-A117-4EDA-B94C-A28021A086C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t-E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164E32-8571-4223-A620-FF9CC304B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" y="353483"/>
            <a:ext cx="3344982" cy="59631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430FE7-DDD7-46A3-ABCE-D6C21ED564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8442" y="353483"/>
            <a:ext cx="3344983" cy="59631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4E6D33-EFE8-49C9-8278-FC135D39778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2134" y="353484"/>
            <a:ext cx="3235310" cy="5963176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2027F3-477E-4BF2-8A8E-EA8497DE472E}"/>
              </a:ext>
            </a:extLst>
          </p:cNvPr>
          <p:cNvSpPr txBox="1"/>
          <p:nvPr/>
        </p:nvSpPr>
        <p:spPr>
          <a:xfrm>
            <a:off x="899942" y="1638423"/>
            <a:ext cx="976453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4000" b="1" dirty="0">
                <a:solidFill>
                  <a:srgbClr val="004387"/>
                </a:solidFill>
                <a:highlight>
                  <a:srgbClr val="C0C0C0"/>
                </a:highlight>
              </a:rPr>
              <a:t>Verepanka saabusid 17 patsiendi tellimused, </a:t>
            </a:r>
          </a:p>
          <a:p>
            <a:r>
              <a:rPr lang="et-EE" sz="4000" b="1" dirty="0">
                <a:solidFill>
                  <a:srgbClr val="004387"/>
                </a:solidFill>
                <a:highlight>
                  <a:srgbClr val="C0C0C0"/>
                </a:highlight>
              </a:rPr>
              <a:t>algatati 6 MTP-d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E82443-DE5C-4DEF-9E76-CE89F0601D19}"/>
              </a:ext>
            </a:extLst>
          </p:cNvPr>
          <p:cNvSpPr txBox="1"/>
          <p:nvPr/>
        </p:nvSpPr>
        <p:spPr>
          <a:xfrm>
            <a:off x="846902" y="3429000"/>
            <a:ext cx="10498195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4400" b="1" dirty="0">
                <a:solidFill>
                  <a:srgbClr val="C00000"/>
                </a:solidFill>
                <a:highlight>
                  <a:srgbClr val="C0C0C0"/>
                </a:highlight>
              </a:rPr>
              <a:t>Analüüsideta väljastati 13 d O+, 29 d O- ERS </a:t>
            </a:r>
          </a:p>
          <a:p>
            <a:r>
              <a:rPr lang="et-EE" sz="4400" b="1" dirty="0">
                <a:solidFill>
                  <a:srgbClr val="C00000"/>
                </a:solidFill>
                <a:highlight>
                  <a:srgbClr val="C0C0C0"/>
                </a:highlight>
              </a:rPr>
              <a:t>ja 21 d AB- VKP, 10 täisverd</a:t>
            </a:r>
          </a:p>
          <a:p>
            <a:endParaRPr lang="et-EE" sz="4400" b="1" dirty="0">
              <a:solidFill>
                <a:srgbClr val="C00000"/>
              </a:solidFill>
              <a:highlight>
                <a:srgbClr val="C0C0C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70871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F09340-75F2-4483-BA41-DC958E1F38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87" y="234176"/>
            <a:ext cx="3245005" cy="43266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F90466-6BD5-4093-B09E-2B7BB6A0AB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976" y="234176"/>
            <a:ext cx="3245005" cy="43266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911CF0-A8ED-4B71-86E5-48A92CEC4B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610" y="234176"/>
            <a:ext cx="3245004" cy="43266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2B3759-F0B2-4168-AE57-CD7A5F6562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499" y="1583473"/>
            <a:ext cx="3713356" cy="49511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2A914F-83CE-4F84-B789-8A1AAD365B5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439" y="2598234"/>
            <a:ext cx="5025483" cy="376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497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94CB07A-F485-4D3B-BD19-14FEB4182E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36F8DF-E764-4A53-AFF4-C7287B655CE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9066379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4748B0-E04E-42F2-BE6E-03E6307E7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5730" y="576741"/>
            <a:ext cx="10810875" cy="731837"/>
          </a:xfrm>
        </p:spPr>
        <p:txBody>
          <a:bodyPr/>
          <a:lstStyle/>
          <a:p>
            <a:r>
              <a:rPr lang="et-EE" dirty="0"/>
              <a:t>Õppetunnid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8FF4DA-1FA2-403B-9BFC-1C094987D02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7718" y="1601839"/>
            <a:ext cx="11849187" cy="4592365"/>
          </a:xfrm>
        </p:spPr>
        <p:txBody>
          <a:bodyPr/>
          <a:lstStyle/>
          <a:p>
            <a:r>
              <a:rPr lang="et-EE" sz="2800" dirty="0"/>
              <a:t>Info liikumine oli halb – eelteavitus oleks võinud tulla varem</a:t>
            </a:r>
          </a:p>
          <a:p>
            <a:r>
              <a:rPr lang="et-EE" sz="2800" dirty="0"/>
              <a:t>Patsientide kohta info ebaühtlane </a:t>
            </a:r>
          </a:p>
          <a:p>
            <a:r>
              <a:rPr lang="et-EE" sz="2800" dirty="0"/>
              <a:t>Abilised ei teadnud alati, mille järele tulid</a:t>
            </a:r>
          </a:p>
          <a:p>
            <a:r>
              <a:rPr lang="et-EE" sz="2800" dirty="0"/>
              <a:t>Abilisi oli vähe – üks abiline võttis mitmed vered, mis on riskikoht</a:t>
            </a:r>
          </a:p>
          <a:p>
            <a:r>
              <a:rPr lang="et-EE" sz="2800" dirty="0"/>
              <a:t>Telliti kohe alguses 2-le patsiendile 6 d O </a:t>
            </a:r>
            <a:r>
              <a:rPr lang="et-EE" sz="2800" dirty="0" err="1"/>
              <a:t>neg</a:t>
            </a:r>
            <a:r>
              <a:rPr lang="et-EE" sz="2800" dirty="0"/>
              <a:t> ERS</a:t>
            </a:r>
          </a:p>
          <a:p>
            <a:r>
              <a:rPr lang="et-EE" sz="2800" dirty="0"/>
              <a:t>Veregrupid ei saanud valmis piisava kiirusega</a:t>
            </a:r>
          </a:p>
          <a:p>
            <a:r>
              <a:rPr lang="et-EE" sz="2800" dirty="0"/>
              <a:t>Kasutasime ära O </a:t>
            </a:r>
            <a:r>
              <a:rPr lang="et-EE" sz="2800" dirty="0" err="1"/>
              <a:t>neg</a:t>
            </a:r>
            <a:r>
              <a:rPr lang="et-EE" sz="2800" dirty="0"/>
              <a:t> ERS varud</a:t>
            </a:r>
          </a:p>
          <a:p>
            <a:pPr marL="0" indent="0">
              <a:buNone/>
            </a:pPr>
            <a:endParaRPr lang="et-EE" sz="2800" dirty="0"/>
          </a:p>
          <a:p>
            <a:pPr marL="0" indent="0">
              <a:buNone/>
            </a:pPr>
            <a:endParaRPr lang="et-EE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7F185B-4704-4A70-BB24-391F1668D206}"/>
              </a:ext>
            </a:extLst>
          </p:cNvPr>
          <p:cNvSpPr txBox="1"/>
          <p:nvPr/>
        </p:nvSpPr>
        <p:spPr>
          <a:xfrm>
            <a:off x="1541667" y="5679559"/>
            <a:ext cx="70133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3200" dirty="0">
                <a:solidFill>
                  <a:srgbClr val="C00000"/>
                </a:solidFill>
              </a:rPr>
              <a:t>POSITIIVNE – kõigi tellimustega olid kaasas vereproovid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000B43-DE78-4E66-9AC3-9954458BBC2E}"/>
              </a:ext>
            </a:extLst>
          </p:cNvPr>
          <p:cNvSpPr txBox="1"/>
          <p:nvPr/>
        </p:nvSpPr>
        <p:spPr>
          <a:xfrm>
            <a:off x="6512312" y="37133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807561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77F811A-8195-4367-96E4-4866B1693E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9336" y="251159"/>
            <a:ext cx="10810875" cy="731837"/>
          </a:xfrm>
        </p:spPr>
        <p:txBody>
          <a:bodyPr/>
          <a:lstStyle/>
          <a:p>
            <a:r>
              <a:rPr lang="et-EE" dirty="0"/>
              <a:t>Edasised plaanid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707E96-71BF-4002-A57E-D87E7541779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3927" y="971013"/>
            <a:ext cx="10810875" cy="3918328"/>
          </a:xfrm>
        </p:spPr>
        <p:txBody>
          <a:bodyPr/>
          <a:lstStyle/>
          <a:p>
            <a:r>
              <a:rPr lang="et-EE" dirty="0">
                <a:solidFill>
                  <a:srgbClr val="004387"/>
                </a:solidFill>
              </a:rPr>
              <a:t>Hetkel puudub verepangal plaan masskannatanute situatsioonis (MKS) tegutsemiseks</a:t>
            </a:r>
          </a:p>
          <a:p>
            <a:r>
              <a:rPr lang="et-EE" dirty="0">
                <a:solidFill>
                  <a:srgbClr val="004387"/>
                </a:solidFill>
              </a:rPr>
              <a:t>On moodustatud töögrupp labori, verepanga, EMO, </a:t>
            </a:r>
            <a:r>
              <a:rPr lang="et-EE" dirty="0" err="1">
                <a:solidFill>
                  <a:srgbClr val="004387"/>
                </a:solidFill>
              </a:rPr>
              <a:t>intensiivi</a:t>
            </a:r>
            <a:r>
              <a:rPr lang="et-EE" dirty="0">
                <a:solidFill>
                  <a:srgbClr val="004387"/>
                </a:solidFill>
              </a:rPr>
              <a:t> ja </a:t>
            </a:r>
            <a:r>
              <a:rPr lang="et-EE" dirty="0" err="1">
                <a:solidFill>
                  <a:srgbClr val="004387"/>
                </a:solidFill>
              </a:rPr>
              <a:t>opitoa</a:t>
            </a:r>
            <a:r>
              <a:rPr lang="et-EE" dirty="0">
                <a:solidFill>
                  <a:srgbClr val="004387"/>
                </a:solidFill>
              </a:rPr>
              <a:t> töötajate baasil, et selgitada välja:</a:t>
            </a:r>
          </a:p>
          <a:p>
            <a:r>
              <a:rPr lang="et-EE" dirty="0">
                <a:solidFill>
                  <a:srgbClr val="004387"/>
                </a:solidFill>
              </a:rPr>
              <a:t>Milline on verevarude suurendamise algoritm</a:t>
            </a:r>
          </a:p>
          <a:p>
            <a:r>
              <a:rPr lang="et-EE" dirty="0">
                <a:solidFill>
                  <a:srgbClr val="004387"/>
                </a:solidFill>
              </a:rPr>
              <a:t>Milline on dooside jaotus</a:t>
            </a:r>
          </a:p>
          <a:p>
            <a:r>
              <a:rPr lang="et-EE" dirty="0">
                <a:solidFill>
                  <a:srgbClr val="004387"/>
                </a:solidFill>
              </a:rPr>
              <a:t>Kuidas toimub verevarude jälgimine ja täiendamine</a:t>
            </a:r>
          </a:p>
          <a:p>
            <a:r>
              <a:rPr lang="et-EE" dirty="0">
                <a:solidFill>
                  <a:srgbClr val="004387"/>
                </a:solidFill>
              </a:rPr>
              <a:t>Millised tegevused võib ära jätta</a:t>
            </a:r>
          </a:p>
          <a:p>
            <a:r>
              <a:rPr lang="et-EE" dirty="0">
                <a:solidFill>
                  <a:srgbClr val="004387"/>
                </a:solidFill>
              </a:rPr>
              <a:t>Kuidas kutsuda lisapersonali</a:t>
            </a:r>
          </a:p>
          <a:p>
            <a:r>
              <a:rPr lang="et-EE" dirty="0">
                <a:solidFill>
                  <a:srgbClr val="004387"/>
                </a:solidFill>
              </a:rPr>
              <a:t>Kuidas muutuvad tööülesanded</a:t>
            </a:r>
          </a:p>
          <a:p>
            <a:r>
              <a:rPr lang="et-EE" dirty="0">
                <a:solidFill>
                  <a:srgbClr val="004387"/>
                </a:solidFill>
              </a:rPr>
              <a:t>Kuidas saame rakendada labori töötajaid</a:t>
            </a:r>
          </a:p>
          <a:p>
            <a:r>
              <a:rPr lang="et-EE" dirty="0">
                <a:solidFill>
                  <a:srgbClr val="004387"/>
                </a:solidFill>
              </a:rPr>
              <a:t>Kuidas toimub teavitus</a:t>
            </a:r>
          </a:p>
          <a:p>
            <a:r>
              <a:rPr lang="et-EE" dirty="0">
                <a:solidFill>
                  <a:srgbClr val="004387"/>
                </a:solidFill>
              </a:rPr>
              <a:t>Kuidas korraldada neile väljaõpe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344707-76BE-429F-A707-8B41F0D861E7}"/>
              </a:ext>
            </a:extLst>
          </p:cNvPr>
          <p:cNvSpPr txBox="1"/>
          <p:nvPr/>
        </p:nvSpPr>
        <p:spPr>
          <a:xfrm>
            <a:off x="690562" y="5707118"/>
            <a:ext cx="87787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400" b="1" dirty="0">
                <a:solidFill>
                  <a:srgbClr val="004387"/>
                </a:solidFill>
              </a:rPr>
              <a:t>MKS on tavapäraselt lühiaegne sündmus, sõda on pikaajaline MKS. </a:t>
            </a:r>
          </a:p>
          <a:p>
            <a:r>
              <a:rPr lang="et-EE" sz="2400" b="1" dirty="0">
                <a:solidFill>
                  <a:srgbClr val="004387"/>
                </a:solidFill>
              </a:rPr>
              <a:t>Peame valmistuma ka selleks. </a:t>
            </a:r>
          </a:p>
        </p:txBody>
      </p:sp>
    </p:spTree>
    <p:extLst>
      <p:ext uri="{BB962C8B-B14F-4D97-AF65-F5344CB8AC3E}">
        <p14:creationId xmlns:p14="http://schemas.microsoft.com/office/powerpoint/2010/main" val="39259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78592" y="397625"/>
            <a:ext cx="10810875" cy="731837"/>
          </a:xfrm>
        </p:spPr>
        <p:txBody>
          <a:bodyPr/>
          <a:lstStyle/>
          <a:p>
            <a:r>
              <a:rPr lang="et-EE" sz="3200" dirty="0" err="1"/>
              <a:t>Morna</a:t>
            </a:r>
            <a:r>
              <a:rPr lang="et-EE" sz="3200" dirty="0"/>
              <a:t> madin toimus 04.10.2024 kl 10:44-14:47 (ca 4 tundi)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90563" y="1452752"/>
            <a:ext cx="10810875" cy="1092040"/>
          </a:xfrm>
        </p:spPr>
        <p:txBody>
          <a:bodyPr/>
          <a:lstStyle/>
          <a:p>
            <a:r>
              <a:rPr lang="fi-FI" dirty="0" err="1">
                <a:solidFill>
                  <a:srgbClr val="004387"/>
                </a:solidFill>
              </a:rPr>
              <a:t>Osalesid</a:t>
            </a:r>
            <a:r>
              <a:rPr lang="fi-FI" dirty="0">
                <a:solidFill>
                  <a:srgbClr val="004387"/>
                </a:solidFill>
              </a:rPr>
              <a:t> PERH</a:t>
            </a:r>
            <a:r>
              <a:rPr lang="et-EE" dirty="0">
                <a:solidFill>
                  <a:srgbClr val="004387"/>
                </a:solidFill>
              </a:rPr>
              <a:t> (peakorraldaja)</a:t>
            </a:r>
            <a:r>
              <a:rPr lang="fi-FI" dirty="0">
                <a:solidFill>
                  <a:srgbClr val="004387"/>
                </a:solidFill>
              </a:rPr>
              <a:t>, </a:t>
            </a:r>
            <a:r>
              <a:rPr lang="fi-FI" dirty="0" err="1">
                <a:solidFill>
                  <a:srgbClr val="004387"/>
                </a:solidFill>
              </a:rPr>
              <a:t>Häirekeskus</a:t>
            </a:r>
            <a:r>
              <a:rPr lang="fi-FI" dirty="0">
                <a:solidFill>
                  <a:srgbClr val="004387"/>
                </a:solidFill>
              </a:rPr>
              <a:t>, P</a:t>
            </a:r>
            <a:r>
              <a:rPr lang="et-EE" dirty="0" err="1">
                <a:solidFill>
                  <a:srgbClr val="004387"/>
                </a:solidFill>
              </a:rPr>
              <a:t>olitsei</a:t>
            </a:r>
            <a:r>
              <a:rPr lang="et-EE" dirty="0">
                <a:solidFill>
                  <a:srgbClr val="004387"/>
                </a:solidFill>
              </a:rPr>
              <a:t>- ja Piirivalveamet</a:t>
            </a:r>
            <a:r>
              <a:rPr lang="fi-FI" dirty="0">
                <a:solidFill>
                  <a:srgbClr val="004387"/>
                </a:solidFill>
              </a:rPr>
              <a:t>, </a:t>
            </a:r>
            <a:r>
              <a:rPr lang="fi-FI" dirty="0" err="1">
                <a:solidFill>
                  <a:srgbClr val="004387"/>
                </a:solidFill>
              </a:rPr>
              <a:t>Päästeamet</a:t>
            </a:r>
            <a:r>
              <a:rPr lang="fi-FI" dirty="0">
                <a:solidFill>
                  <a:srgbClr val="004387"/>
                </a:solidFill>
              </a:rPr>
              <a:t>, Tallinna </a:t>
            </a:r>
            <a:r>
              <a:rPr lang="fi-FI" dirty="0" err="1">
                <a:solidFill>
                  <a:srgbClr val="004387"/>
                </a:solidFill>
              </a:rPr>
              <a:t>Kiirabi</a:t>
            </a:r>
            <a:r>
              <a:rPr lang="fi-FI" dirty="0">
                <a:solidFill>
                  <a:srgbClr val="004387"/>
                </a:solidFill>
              </a:rPr>
              <a:t>, Pärnu Haigla, </a:t>
            </a:r>
            <a:r>
              <a:rPr lang="fi-FI" dirty="0" err="1">
                <a:solidFill>
                  <a:srgbClr val="004387"/>
                </a:solidFill>
              </a:rPr>
              <a:t>Ameerika</a:t>
            </a:r>
            <a:r>
              <a:rPr lang="fi-FI" dirty="0">
                <a:solidFill>
                  <a:srgbClr val="004387"/>
                </a:solidFill>
              </a:rPr>
              <a:t> </a:t>
            </a:r>
            <a:r>
              <a:rPr lang="fi-FI" dirty="0" err="1">
                <a:solidFill>
                  <a:srgbClr val="004387"/>
                </a:solidFill>
              </a:rPr>
              <a:t>Suursaatkond</a:t>
            </a:r>
            <a:r>
              <a:rPr lang="fi-FI" dirty="0">
                <a:solidFill>
                  <a:srgbClr val="004387"/>
                </a:solidFill>
              </a:rPr>
              <a:t>, </a:t>
            </a:r>
            <a:r>
              <a:rPr lang="fi-FI" dirty="0" err="1">
                <a:solidFill>
                  <a:srgbClr val="004387"/>
                </a:solidFill>
              </a:rPr>
              <a:t>Elron</a:t>
            </a:r>
            <a:r>
              <a:rPr lang="fi-FI" dirty="0">
                <a:solidFill>
                  <a:srgbClr val="004387"/>
                </a:solidFill>
              </a:rPr>
              <a:t> ja Eesti </a:t>
            </a:r>
            <a:r>
              <a:rPr lang="fi-FI" dirty="0" err="1">
                <a:solidFill>
                  <a:srgbClr val="004387"/>
                </a:solidFill>
              </a:rPr>
              <a:t>Raudtee</a:t>
            </a:r>
            <a:r>
              <a:rPr lang="fi-FI" dirty="0">
                <a:solidFill>
                  <a:srgbClr val="004387"/>
                </a:solidFill>
              </a:rPr>
              <a:t>.</a:t>
            </a:r>
          </a:p>
          <a:p>
            <a:endParaRPr lang="en-US" dirty="0">
              <a:solidFill>
                <a:srgbClr val="004387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3C0482-365A-4FF5-8E6C-E86A9843CE7D}"/>
              </a:ext>
            </a:extLst>
          </p:cNvPr>
          <p:cNvSpPr txBox="1"/>
          <p:nvPr/>
        </p:nvSpPr>
        <p:spPr>
          <a:xfrm>
            <a:off x="690562" y="2544792"/>
            <a:ext cx="103402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000" dirty="0">
                <a:solidFill>
                  <a:srgbClr val="004387"/>
                </a:solidFill>
              </a:rPr>
              <a:t>Õppuse </a:t>
            </a:r>
            <a:r>
              <a:rPr lang="et-EE" sz="2000" b="1" dirty="0">
                <a:solidFill>
                  <a:srgbClr val="004387"/>
                </a:solidFill>
              </a:rPr>
              <a:t>peaeesmärk</a:t>
            </a:r>
            <a:r>
              <a:rPr lang="et-EE" sz="2000" dirty="0">
                <a:solidFill>
                  <a:srgbClr val="004387"/>
                </a:solidFill>
              </a:rPr>
              <a:t> oli harjutada suurõnnetusele reageerimist ja asutuste omavahelist koostööd </a:t>
            </a:r>
          </a:p>
          <a:p>
            <a:r>
              <a:rPr lang="et-EE" sz="2000" dirty="0">
                <a:solidFill>
                  <a:srgbClr val="004387"/>
                </a:solidFill>
              </a:rPr>
              <a:t>olukorra lahendamisel.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8753B2-9A88-4BAA-92E9-8F5716E91200}"/>
              </a:ext>
            </a:extLst>
          </p:cNvPr>
          <p:cNvSpPr txBox="1"/>
          <p:nvPr/>
        </p:nvSpPr>
        <p:spPr>
          <a:xfrm>
            <a:off x="678592" y="3452923"/>
            <a:ext cx="115134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000" b="1" dirty="0">
                <a:solidFill>
                  <a:srgbClr val="004387"/>
                </a:solidFill>
              </a:rPr>
              <a:t>Stsenaarium</a:t>
            </a:r>
            <a:r>
              <a:rPr lang="et-EE" sz="2000" dirty="0">
                <a:solidFill>
                  <a:srgbClr val="004387"/>
                </a:solidFill>
              </a:rPr>
              <a:t>: terroristide </a:t>
            </a:r>
            <a:r>
              <a:rPr lang="et-EE" sz="2000" dirty="0" err="1">
                <a:solidFill>
                  <a:srgbClr val="004387"/>
                </a:solidFill>
              </a:rPr>
              <a:t>äkkrünnak</a:t>
            </a:r>
            <a:r>
              <a:rPr lang="et-EE" sz="2000" dirty="0">
                <a:solidFill>
                  <a:srgbClr val="004387"/>
                </a:solidFill>
              </a:rPr>
              <a:t> rongis. Kasutusel tulirelvad, lõhkeaine.  Rong peatunud Riisipere jaamas.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D23C60-025E-4E5C-8BEE-F5B7A9E45950}"/>
              </a:ext>
            </a:extLst>
          </p:cNvPr>
          <p:cNvSpPr txBox="1"/>
          <p:nvPr/>
        </p:nvSpPr>
        <p:spPr>
          <a:xfrm>
            <a:off x="678592" y="4093787"/>
            <a:ext cx="1130104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000" dirty="0">
                <a:solidFill>
                  <a:srgbClr val="004387"/>
                </a:solidFill>
              </a:rPr>
              <a:t>Kannatanuid kokku </a:t>
            </a:r>
            <a:r>
              <a:rPr lang="et-EE" sz="2000" b="1" dirty="0">
                <a:solidFill>
                  <a:srgbClr val="004387"/>
                </a:solidFill>
              </a:rPr>
              <a:t>96</a:t>
            </a:r>
            <a:r>
              <a:rPr lang="et-EE" sz="2000" dirty="0">
                <a:solidFill>
                  <a:srgbClr val="004387"/>
                </a:solidFill>
              </a:rPr>
              <a:t>, haiglasse jõudis </a:t>
            </a:r>
            <a:r>
              <a:rPr lang="et-EE" sz="2000" b="1" dirty="0">
                <a:solidFill>
                  <a:srgbClr val="004387"/>
                </a:solidFill>
              </a:rPr>
              <a:t>73</a:t>
            </a:r>
            <a:r>
              <a:rPr lang="et-EE" sz="2000" dirty="0">
                <a:solidFill>
                  <a:srgbClr val="004387"/>
                </a:solidFill>
              </a:rPr>
              <a:t>, neist </a:t>
            </a:r>
            <a:r>
              <a:rPr lang="et-EE" sz="2000" b="1" dirty="0">
                <a:solidFill>
                  <a:srgbClr val="004387"/>
                </a:solidFill>
              </a:rPr>
              <a:t>17</a:t>
            </a:r>
            <a:r>
              <a:rPr lang="et-EE" sz="2000" dirty="0">
                <a:solidFill>
                  <a:srgbClr val="004387"/>
                </a:solidFill>
              </a:rPr>
              <a:t> punase kategooria, </a:t>
            </a:r>
            <a:r>
              <a:rPr lang="et-EE" sz="2000" b="1" dirty="0">
                <a:solidFill>
                  <a:srgbClr val="004387"/>
                </a:solidFill>
              </a:rPr>
              <a:t>11</a:t>
            </a:r>
            <a:r>
              <a:rPr lang="et-EE" sz="2000" dirty="0">
                <a:solidFill>
                  <a:srgbClr val="004387"/>
                </a:solidFill>
              </a:rPr>
              <a:t> kollase ja </a:t>
            </a:r>
            <a:r>
              <a:rPr lang="et-EE" sz="2000" b="1" dirty="0">
                <a:solidFill>
                  <a:srgbClr val="004387"/>
                </a:solidFill>
              </a:rPr>
              <a:t>45</a:t>
            </a:r>
            <a:r>
              <a:rPr lang="et-EE" sz="2000" dirty="0">
                <a:solidFill>
                  <a:srgbClr val="004387"/>
                </a:solidFill>
              </a:rPr>
              <a:t> rohelise kategooria </a:t>
            </a:r>
          </a:p>
          <a:p>
            <a:r>
              <a:rPr lang="et-EE" sz="2000" dirty="0">
                <a:solidFill>
                  <a:srgbClr val="004387"/>
                </a:solidFill>
              </a:rPr>
              <a:t>kannatanut.</a:t>
            </a:r>
          </a:p>
          <a:p>
            <a:r>
              <a:rPr lang="et-EE" sz="2000" dirty="0">
                <a:solidFill>
                  <a:srgbClr val="004387"/>
                </a:solidFill>
              </a:rPr>
              <a:t>Vigastused: </a:t>
            </a:r>
            <a:r>
              <a:rPr lang="et-EE" sz="2000" b="1" dirty="0">
                <a:solidFill>
                  <a:srgbClr val="004387"/>
                </a:solidFill>
              </a:rPr>
              <a:t>traumad, laskehaavad, põletused</a:t>
            </a:r>
            <a:r>
              <a:rPr lang="et-EE" sz="2000" dirty="0">
                <a:solidFill>
                  <a:srgbClr val="004387"/>
                </a:solidFill>
              </a:rPr>
              <a:t>.</a:t>
            </a:r>
          </a:p>
          <a:p>
            <a:r>
              <a:rPr lang="et-EE" sz="2000" dirty="0">
                <a:solidFill>
                  <a:srgbClr val="004387"/>
                </a:solidFill>
              </a:rPr>
              <a:t>Punane – vajab kohest elupäästvat ravi</a:t>
            </a:r>
          </a:p>
          <a:p>
            <a:r>
              <a:rPr lang="et-EE" sz="2000" dirty="0">
                <a:solidFill>
                  <a:srgbClr val="004387"/>
                </a:solidFill>
              </a:rPr>
              <a:t>Kollane – vajab ravi 6 tunni jooksul</a:t>
            </a:r>
          </a:p>
          <a:p>
            <a:r>
              <a:rPr lang="et-EE" sz="2000" dirty="0">
                <a:solidFill>
                  <a:srgbClr val="004387"/>
                </a:solidFill>
              </a:rPr>
              <a:t>Roheline – vajab ravi, aga mitte mingi kindla aja jooksul</a:t>
            </a:r>
          </a:p>
        </p:txBody>
      </p:sp>
    </p:spTree>
    <p:extLst>
      <p:ext uri="{BB962C8B-B14F-4D97-AF65-F5344CB8AC3E}">
        <p14:creationId xmlns:p14="http://schemas.microsoft.com/office/powerpoint/2010/main" val="94905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571DD44-3D11-4159-A72C-72AE0EAEE1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t-EE" dirty="0"/>
              <a:t>Sündmuskoha skeem: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4E61E3-0905-4F22-BD3F-A8B30F905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475" y="1611238"/>
            <a:ext cx="6476181" cy="461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310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CCA174-7426-4207-8B40-9AD155FD1A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3188" y="428623"/>
            <a:ext cx="4012630" cy="62388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0EB15F-0F2F-4FA4-ADEB-DC03D7B0F8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250" y="342899"/>
            <a:ext cx="4191000" cy="6410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29F337-04E1-4DD4-AB4C-B4E0C48008BB}"/>
              </a:ext>
            </a:extLst>
          </p:cNvPr>
          <p:cNvSpPr txBox="1"/>
          <p:nvPr/>
        </p:nvSpPr>
        <p:spPr>
          <a:xfrm>
            <a:off x="1971675" y="4886325"/>
            <a:ext cx="25214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4000" b="1" dirty="0">
                <a:solidFill>
                  <a:srgbClr val="C00000"/>
                </a:solidFill>
              </a:rPr>
              <a:t>TERRORIST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D38E38-3965-4F9F-9366-0959154B9F82}"/>
              </a:ext>
            </a:extLst>
          </p:cNvPr>
          <p:cNvSpPr txBox="1"/>
          <p:nvPr/>
        </p:nvSpPr>
        <p:spPr>
          <a:xfrm>
            <a:off x="6810375" y="1343025"/>
            <a:ext cx="22660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4000" b="1" dirty="0">
                <a:solidFill>
                  <a:schemeClr val="bg1"/>
                </a:solidFill>
              </a:rPr>
              <a:t>VARITSUS</a:t>
            </a:r>
          </a:p>
        </p:txBody>
      </p:sp>
    </p:spTree>
    <p:extLst>
      <p:ext uri="{BB962C8B-B14F-4D97-AF65-F5344CB8AC3E}">
        <p14:creationId xmlns:p14="http://schemas.microsoft.com/office/powerpoint/2010/main" val="3210128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B3EE89-8142-48CB-9DCA-CE60F00AF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350" y="1905000"/>
            <a:ext cx="4267200" cy="426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855F64-71AA-460B-97A9-CF878E2DD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175" y="523875"/>
            <a:ext cx="3943450" cy="5648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835BAC-3553-4582-BAEA-A93C47BF3AE7}"/>
              </a:ext>
            </a:extLst>
          </p:cNvPr>
          <p:cNvSpPr txBox="1"/>
          <p:nvPr/>
        </p:nvSpPr>
        <p:spPr>
          <a:xfrm>
            <a:off x="962025" y="523875"/>
            <a:ext cx="497610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800" b="1" dirty="0">
                <a:solidFill>
                  <a:srgbClr val="004387"/>
                </a:solidFill>
              </a:rPr>
              <a:t>Terroristid on kahjutuks tehtud, </a:t>
            </a:r>
          </a:p>
          <a:p>
            <a:r>
              <a:rPr lang="et-EE" sz="2800" b="1" dirty="0">
                <a:solidFill>
                  <a:srgbClr val="004387"/>
                </a:solidFill>
              </a:rPr>
              <a:t>avaneb ligipääs kannatanutele</a:t>
            </a:r>
          </a:p>
        </p:txBody>
      </p:sp>
    </p:spTree>
    <p:extLst>
      <p:ext uri="{BB962C8B-B14F-4D97-AF65-F5344CB8AC3E}">
        <p14:creationId xmlns:p14="http://schemas.microsoft.com/office/powerpoint/2010/main" val="3817039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3E99D8-091E-4587-9E59-994CAECFB1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50" y="242494"/>
            <a:ext cx="5772254" cy="55238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7ED0F3-A216-4A9A-A075-5E6B3A769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9175" y="1091661"/>
            <a:ext cx="6156653" cy="57663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E03ABF-C110-4357-B2A5-2017F70BA636}"/>
              </a:ext>
            </a:extLst>
          </p:cNvPr>
          <p:cNvSpPr txBox="1"/>
          <p:nvPr/>
        </p:nvSpPr>
        <p:spPr>
          <a:xfrm>
            <a:off x="781050" y="5838825"/>
            <a:ext cx="35473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4000" b="1" dirty="0">
                <a:solidFill>
                  <a:srgbClr val="004387"/>
                </a:solidFill>
              </a:rPr>
              <a:t>EVAKUATSIOON</a:t>
            </a:r>
          </a:p>
        </p:txBody>
      </p:sp>
    </p:spTree>
    <p:extLst>
      <p:ext uri="{BB962C8B-B14F-4D97-AF65-F5344CB8AC3E}">
        <p14:creationId xmlns:p14="http://schemas.microsoft.com/office/powerpoint/2010/main" val="3325455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74A1CB-2D14-4FE4-AD60-32F874ADC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476" y="998537"/>
            <a:ext cx="6316937" cy="5695950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CDA3D3A8-BA9C-43A3-8746-6C1B9DB5A00C}"/>
              </a:ext>
            </a:extLst>
          </p:cNvPr>
          <p:cNvSpPr txBox="1">
            <a:spLocks/>
          </p:cNvSpPr>
          <p:nvPr/>
        </p:nvSpPr>
        <p:spPr>
          <a:xfrm>
            <a:off x="614364" y="266700"/>
            <a:ext cx="10810875" cy="731837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sz="3200" b="1">
                <a:solidFill>
                  <a:srgbClr val="004387"/>
                </a:solidFill>
              </a:rPr>
              <a:t>Kannatanud antakse üle meditsiinipersonalile</a:t>
            </a:r>
            <a:endParaRPr lang="en-US" sz="3200" b="1" dirty="0">
              <a:solidFill>
                <a:srgbClr val="0043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624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ADDF7A-C06C-45C2-AAC2-CC1FA3060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2602" y="38100"/>
            <a:ext cx="6758346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7FD83F4-4040-41C8-A464-79606A8FF55A}"/>
              </a:ext>
            </a:extLst>
          </p:cNvPr>
          <p:cNvSpPr/>
          <p:nvPr/>
        </p:nvSpPr>
        <p:spPr>
          <a:xfrm>
            <a:off x="6905625" y="1685925"/>
            <a:ext cx="590550" cy="8572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AD8FBB-CA09-446B-A1D0-5C4BCEE40F55}"/>
              </a:ext>
            </a:extLst>
          </p:cNvPr>
          <p:cNvSpPr txBox="1"/>
          <p:nvPr/>
        </p:nvSpPr>
        <p:spPr>
          <a:xfrm>
            <a:off x="285750" y="847725"/>
            <a:ext cx="2608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3600" b="1" dirty="0">
                <a:solidFill>
                  <a:srgbClr val="004387"/>
                </a:solidFill>
              </a:rPr>
              <a:t>Haigla </a:t>
            </a:r>
            <a:r>
              <a:rPr lang="et-EE" sz="3600" b="1" dirty="0" err="1">
                <a:solidFill>
                  <a:srgbClr val="004387"/>
                </a:solidFill>
              </a:rPr>
              <a:t>EMOs</a:t>
            </a:r>
            <a:endParaRPr lang="et-EE" sz="3600" b="1" dirty="0">
              <a:solidFill>
                <a:srgbClr val="0043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2434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A10DBF-8191-4EAE-BD31-E943768F8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131" y="153527"/>
            <a:ext cx="9689737" cy="67044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480C7D-91E9-400D-AF24-064900C8934F}"/>
              </a:ext>
            </a:extLst>
          </p:cNvPr>
          <p:cNvSpPr txBox="1"/>
          <p:nvPr/>
        </p:nvSpPr>
        <p:spPr>
          <a:xfrm>
            <a:off x="3933825" y="904875"/>
            <a:ext cx="67759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4000" b="1" dirty="0">
                <a:solidFill>
                  <a:srgbClr val="C00000"/>
                </a:solidFill>
                <a:highlight>
                  <a:srgbClr val="C0C0C0"/>
                </a:highlight>
              </a:rPr>
              <a:t>Aatriumi kohvik haiglapalatiks!</a:t>
            </a:r>
          </a:p>
        </p:txBody>
      </p:sp>
    </p:spTree>
    <p:extLst>
      <p:ext uri="{BB962C8B-B14F-4D97-AF65-F5344CB8AC3E}">
        <p14:creationId xmlns:p14="http://schemas.microsoft.com/office/powerpoint/2010/main" val="2867788450"/>
      </p:ext>
    </p:extLst>
  </p:cSld>
  <p:clrMapOvr>
    <a:masterClrMapping/>
  </p:clrMapOvr>
</p:sld>
</file>

<file path=ppt/theme/theme1.xml><?xml version="1.0" encoding="utf-8"?>
<a:theme xmlns:a="http://schemas.openxmlformats.org/drawingml/2006/main" name="PERH16_9">
  <a:themeElements>
    <a:clrScheme name="PERH">
      <a:dk1>
        <a:srgbClr val="2F2F2F"/>
      </a:dk1>
      <a:lt1>
        <a:srgbClr val="FFFFFF"/>
      </a:lt1>
      <a:dk2>
        <a:srgbClr val="808080"/>
      </a:dk2>
      <a:lt2>
        <a:srgbClr val="F0F0F0"/>
      </a:lt2>
      <a:accent1>
        <a:srgbClr val="D50000"/>
      </a:accent1>
      <a:accent2>
        <a:srgbClr val="003478"/>
      </a:accent2>
      <a:accent3>
        <a:srgbClr val="FF8861"/>
      </a:accent3>
      <a:accent4>
        <a:srgbClr val="6EFFF5"/>
      </a:accent4>
      <a:accent5>
        <a:srgbClr val="FFDA61"/>
      </a:accent5>
      <a:accent6>
        <a:srgbClr val="7AFF97"/>
      </a:accent6>
      <a:hlink>
        <a:srgbClr val="D50000"/>
      </a:hlink>
      <a:folHlink>
        <a:srgbClr val="003478"/>
      </a:folHlink>
    </a:clrScheme>
    <a:fontScheme name="PERH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ERH16_9" id="{A7C4774E-21E3-4870-ADEA-CCC7524DA4C8}" vid="{59F92E5B-4AF4-49FB-B3DE-A3F1A1AFA67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PERH16_9</Template>
  <TotalTime>349</TotalTime>
  <Words>337</Words>
  <Application>Microsoft Office PowerPoint</Application>
  <PresentationFormat>Widescreen</PresentationFormat>
  <Paragraphs>51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PERH16_9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Keiu Meesak</dc:creator>
  <cp:lastModifiedBy>Riin Kullaste - PERH</cp:lastModifiedBy>
  <cp:revision>39</cp:revision>
  <dcterms:created xsi:type="dcterms:W3CDTF">2017-01-20T12:28:37Z</dcterms:created>
  <dcterms:modified xsi:type="dcterms:W3CDTF">2024-12-10T11:11:23Z</dcterms:modified>
</cp:coreProperties>
</file>