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4" r:id="rId5"/>
  </p:sldMasterIdLst>
  <p:notesMasterIdLst>
    <p:notesMasterId r:id="rId21"/>
  </p:notesMasterIdLst>
  <p:handoutMasterIdLst>
    <p:handoutMasterId r:id="rId22"/>
  </p:handoutMasterIdLst>
  <p:sldIdLst>
    <p:sldId id="4383" r:id="rId6"/>
    <p:sldId id="4273" r:id="rId7"/>
    <p:sldId id="4297" r:id="rId8"/>
    <p:sldId id="4296" r:id="rId9"/>
    <p:sldId id="4292" r:id="rId10"/>
    <p:sldId id="4401" r:id="rId11"/>
    <p:sldId id="4298" r:id="rId12"/>
    <p:sldId id="4254" r:id="rId13"/>
    <p:sldId id="4353" r:id="rId14"/>
    <p:sldId id="4385" r:id="rId15"/>
    <p:sldId id="4402" r:id="rId16"/>
    <p:sldId id="4403" r:id="rId17"/>
    <p:sldId id="4404" r:id="rId18"/>
    <p:sldId id="4384" r:id="rId19"/>
    <p:sldId id="4279" r:id="rId20"/>
  </p:sldIdLst>
  <p:sldSz cx="12192000" cy="6858000"/>
  <p:notesSz cx="6858000" cy="9144000"/>
  <p:embeddedFontLs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Roboto Medium" panose="02000000000000000000" pitchFamily="2" charset="0"/>
      <p:regular r:id="rId27"/>
      <p:italic r:id="rId28"/>
    </p:embeddedFont>
  </p:embeddedFontLst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 userDrawn="1">
          <p15:clr>
            <a:srgbClr val="A4A3A4"/>
          </p15:clr>
        </p15:guide>
        <p15:guide id="4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4524"/>
    <a:srgbClr val="7AA5CF"/>
    <a:srgbClr val="FF4800"/>
    <a:srgbClr val="F0F1F2"/>
    <a:srgbClr val="FCEDC5"/>
    <a:srgbClr val="2E7AA1"/>
    <a:srgbClr val="2B7AA1"/>
    <a:srgbClr val="3C0078"/>
    <a:srgbClr val="C4BEC5"/>
    <a:srgbClr val="FFC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–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38B1855-1B75-4FBE-930C-398BA8C253C6}" styleName="Themed Style 2 –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–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–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–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Dark Style 2 –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C89EF96-8CEA-46FF-86C4-4CE0E7609802}" styleName="Light Style 3 –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–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6327" autoAdjust="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8" d="100"/>
        <a:sy n="138" d="100"/>
      </p:scale>
      <p:origin x="0" y="0"/>
    </p:cViewPr>
  </p:sorterViewPr>
  <p:notesViewPr>
    <p:cSldViewPr snapToGrid="0" showGuides="1">
      <p:cViewPr varScale="1">
        <p:scale>
          <a:sx n="47" d="100"/>
          <a:sy n="47" d="100"/>
        </p:scale>
        <p:origin x="2784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Roboto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0A495-8294-4213-80EA-2FB2B3EE0D3F}" type="datetimeFigureOut">
              <a:rPr lang="en-GB" smtClean="0">
                <a:latin typeface="Roboto" panose="02000000000000000000" pitchFamily="2" charset="0"/>
              </a:rPr>
              <a:t>09/05/2024</a:t>
            </a:fld>
            <a:endParaRPr lang="en-GB">
              <a:latin typeface="Roboto" panose="02000000000000000000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Roboto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42D84-F9EC-4261-BCC9-A49D898D55C1}" type="slidenum">
              <a:rPr lang="en-GB" smtClean="0">
                <a:latin typeface="Roboto" panose="02000000000000000000" pitchFamily="2" charset="0"/>
              </a:rPr>
              <a:t>‹#›</a:t>
            </a:fld>
            <a:endParaRPr lang="en-GB"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764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E271682A-16F2-4728-8C64-C5419D996E67}" type="datetimeFigureOut">
              <a:rPr lang="en-US" smtClean="0"/>
              <a:pPr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Roboto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Roboto" panose="02000000000000000000" pitchFamily="2" charset="0"/>
              </a:defRPr>
            </a:lvl1pPr>
          </a:lstStyle>
          <a:p>
            <a:fld id="{EC68AE5D-E79D-4A76-A586-FF472B6DED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Roboto" panose="02000000000000000000" pitchFamily="2" charset="0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i/tagaleht logoga_2r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5" name="Teksti kohatäide 6">
            <a:extLst>
              <a:ext uri="{FF2B5EF4-FFF2-40B4-BE49-F238E27FC236}">
                <a16:creationId xmlns:a16="http://schemas.microsoft.com/office/drawing/2014/main" id="{AC0972FF-6B3E-534D-42D6-92D2C72300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3938954"/>
            <a:ext cx="4629853" cy="22983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26" y="657225"/>
            <a:ext cx="6439384" cy="1739657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EE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E5942-0A46-D221-071D-D998372F0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1991CF-46C0-7068-524B-43CCD4F59EC6}"/>
              </a:ext>
            </a:extLst>
          </p:cNvPr>
          <p:cNvSpPr/>
          <p:nvPr userDrawn="1"/>
        </p:nvSpPr>
        <p:spPr>
          <a:xfrm flipH="1">
            <a:off x="726939" y="536818"/>
            <a:ext cx="90000" cy="1860064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94199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si/tagaleht logoga 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D3D8D9-23B9-7AE8-30A9-F07E4A71E5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486829 h 6858000"/>
              <a:gd name="connsiteX3" fmla="*/ 10051073 w 12192000"/>
              <a:gd name="connsiteY3" fmla="*/ 5486829 h 6858000"/>
              <a:gd name="connsiteX4" fmla="*/ 9576237 w 12192000"/>
              <a:gd name="connsiteY4" fmla="*/ 5960366 h 6858000"/>
              <a:gd name="connsiteX5" fmla="*/ 10051073 w 12192000"/>
              <a:gd name="connsiteY5" fmla="*/ 6434392 h 6858000"/>
              <a:gd name="connsiteX6" fmla="*/ 12192000 w 12192000"/>
              <a:gd name="connsiteY6" fmla="*/ 6434392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486829"/>
                </a:lnTo>
                <a:lnTo>
                  <a:pt x="10051073" y="5486829"/>
                </a:lnTo>
                <a:cubicBezTo>
                  <a:pt x="9788909" y="5486829"/>
                  <a:pt x="9576237" y="5698919"/>
                  <a:pt x="9576237" y="5960366"/>
                </a:cubicBezTo>
                <a:cubicBezTo>
                  <a:pt x="9576237" y="6222302"/>
                  <a:pt x="9788909" y="6434392"/>
                  <a:pt x="10051073" y="6434392"/>
                </a:cubicBezTo>
                <a:lnTo>
                  <a:pt x="12192000" y="643439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6544BD-E47A-BDB2-A0A7-FEE3CBD9E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522334" cy="1617675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4A5A21-A3CA-77C4-9598-111AA3165F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10" name="Picture Placeholder 369">
            <a:extLst>
              <a:ext uri="{FF2B5EF4-FFF2-40B4-BE49-F238E27FC236}">
                <a16:creationId xmlns:a16="http://schemas.microsoft.com/office/drawing/2014/main" id="{74E0B818-A99E-F20D-0FB9-1BE9D6051DC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7FAE1D-E3F4-D924-FA98-C18CA16397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3302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_hall_logodeg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6965633" cy="1617675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7BF905E-5D00-0711-AE42-4F56B8586B6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06937" y="4471640"/>
            <a:ext cx="3824869" cy="17656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logos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F6B34B8F-A7FD-F832-9AA7-EF869D3210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6713615" cy="2808288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819112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õpuslaid_valge_logode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6957531" cy="1617675"/>
          </a:xfrm>
        </p:spPr>
        <p:txBody>
          <a:bodyPr/>
          <a:lstStyle>
            <a:lvl1pPr>
              <a:defRPr sz="6000"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6713615" cy="2808288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9D7781A8-3604-CDB7-63A1-35D216761BA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06937" y="4471640"/>
            <a:ext cx="3824869" cy="176565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logos</a:t>
            </a:r>
          </a:p>
        </p:txBody>
      </p:sp>
    </p:spTree>
    <p:extLst>
      <p:ext uri="{BB962C8B-B14F-4D97-AF65-F5344CB8AC3E}">
        <p14:creationId xmlns:p14="http://schemas.microsoft.com/office/powerpoint/2010/main" val="2302098879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Vahepealkiri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pic>
        <p:nvPicPr>
          <p:cNvPr id="5" name="Picture 4" descr="A black and white dotted background&#10;&#10;Description automatically generated">
            <a:extLst>
              <a:ext uri="{FF2B5EF4-FFF2-40B4-BE49-F238E27FC236}">
                <a16:creationId xmlns:a16="http://schemas.microsoft.com/office/drawing/2014/main" id="{D17F4CBE-DC0E-BBB1-2D5D-0CB0B205B1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6647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pic>
        <p:nvPicPr>
          <p:cNvPr id="4" name="Picture 3" descr="A blue and black dotted wave&#10;&#10;Description automatically generated">
            <a:extLst>
              <a:ext uri="{FF2B5EF4-FFF2-40B4-BE49-F238E27FC236}">
                <a16:creationId xmlns:a16="http://schemas.microsoft.com/office/drawing/2014/main" id="{62122B85-92CA-8789-0DE8-FB983B6DC3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6442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_val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pic>
        <p:nvPicPr>
          <p:cNvPr id="4" name="Picture 3" descr="A blue and black dotted wave&#10;&#10;Description automatically generated">
            <a:extLst>
              <a:ext uri="{FF2B5EF4-FFF2-40B4-BE49-F238E27FC236}">
                <a16:creationId xmlns:a16="http://schemas.microsoft.com/office/drawing/2014/main" id="{E16DE1CB-5146-9D76-8FF4-C6151C7666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364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Vahepealkiri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pic>
        <p:nvPicPr>
          <p:cNvPr id="3" name="Picture 2" descr="A black and white dotted background&#10;&#10;Description automatically generated">
            <a:extLst>
              <a:ext uri="{FF2B5EF4-FFF2-40B4-BE49-F238E27FC236}">
                <a16:creationId xmlns:a16="http://schemas.microsoft.com/office/drawing/2014/main" id="{FCCC075F-281A-3DD3-016E-FAB6ADA865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428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_hall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pic>
        <p:nvPicPr>
          <p:cNvPr id="4" name="Picture 3" descr="A blue and black dotted wave&#10;&#10;Description automatically generated">
            <a:extLst>
              <a:ext uri="{FF2B5EF4-FFF2-40B4-BE49-F238E27FC236}">
                <a16:creationId xmlns:a16="http://schemas.microsoft.com/office/drawing/2014/main" id="{420CD528-44D3-729C-E05A-0A0430387D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032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_valg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pic>
        <p:nvPicPr>
          <p:cNvPr id="4" name="Picture 3" descr="A blue and black dotted wave&#10;&#10;Description automatically generated">
            <a:extLst>
              <a:ext uri="{FF2B5EF4-FFF2-40B4-BE49-F238E27FC236}">
                <a16:creationId xmlns:a16="http://schemas.microsoft.com/office/drawing/2014/main" id="{C59DCB50-C734-18D4-6D6D-2651D7C5FB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444543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ahepealkiri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pic>
        <p:nvPicPr>
          <p:cNvPr id="8" name="Picture 7" descr="A white dots on a black background&#10;&#10;Description automatically generated">
            <a:extLst>
              <a:ext uri="{FF2B5EF4-FFF2-40B4-BE49-F238E27FC236}">
                <a16:creationId xmlns:a16="http://schemas.microsoft.com/office/drawing/2014/main" id="{1EE8E74E-4671-5499-2EC4-1D4BA564B3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081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_3r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5" name="Teksti kohatäide 6">
            <a:extLst>
              <a:ext uri="{FF2B5EF4-FFF2-40B4-BE49-F238E27FC236}">
                <a16:creationId xmlns:a16="http://schemas.microsoft.com/office/drawing/2014/main" id="{AC0972FF-6B3E-534D-42D6-92D2C72300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3938954"/>
            <a:ext cx="4629853" cy="22983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626" y="657225"/>
            <a:ext cx="6319364" cy="2651366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</a:t>
            </a:r>
            <a:br>
              <a:rPr lang="en-GB" dirty="0"/>
            </a:br>
            <a:r>
              <a:rPr lang="en-GB" dirty="0"/>
              <a:t>style</a:t>
            </a:r>
            <a:endParaRPr lang="en-EE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E5942-0A46-D221-071D-D998372F0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F60823-1753-3468-02A5-A9BB909BF25C}"/>
              </a:ext>
            </a:extLst>
          </p:cNvPr>
          <p:cNvSpPr/>
          <p:nvPr userDrawn="1"/>
        </p:nvSpPr>
        <p:spPr>
          <a:xfrm flipH="1">
            <a:off x="726936" y="536818"/>
            <a:ext cx="90000" cy="2771773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91860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ahepealkiri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pic>
        <p:nvPicPr>
          <p:cNvPr id="3" name="Picture 2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F6FAF516-32F9-EB9C-8845-AE3C0F6E63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15180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ahepealkiri_val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pic>
        <p:nvPicPr>
          <p:cNvPr id="3" name="Picture 2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A7CB4C40-ECC1-28B3-2B32-4DDB30F59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717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ahepealkiri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4000" y="1809000"/>
            <a:ext cx="10944000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pic>
        <p:nvPicPr>
          <p:cNvPr id="4" name="Picture 3" descr="A white dots on a black background&#10;&#10;Description automatically generated">
            <a:extLst>
              <a:ext uri="{FF2B5EF4-FFF2-40B4-BE49-F238E27FC236}">
                <a16:creationId xmlns:a16="http://schemas.microsoft.com/office/drawing/2014/main" id="{50142099-1996-2CFC-F73A-8CAF21D27D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750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Vahepealkiri_hall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pic>
        <p:nvPicPr>
          <p:cNvPr id="3" name="Picture 2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E8EE7A74-9E23-ED84-282A-6F55081A42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023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ahepealkiri_valg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pic>
        <p:nvPicPr>
          <p:cNvPr id="3" name="Picture 2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FA14F595-3BC3-0F08-CB7C-C4EBB0DAAE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60473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ahepealkiri fotog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809000"/>
            <a:ext cx="10944227" cy="3240000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260656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pealkiri fotoga + täpid par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23887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7480AB8-622B-99BC-0CC1-E07048BA1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3" name="Picture Placeholder 369">
            <a:extLst>
              <a:ext uri="{FF2B5EF4-FFF2-40B4-BE49-F238E27FC236}">
                <a16:creationId xmlns:a16="http://schemas.microsoft.com/office/drawing/2014/main" id="{84CB2BE2-3BDB-BA5A-BF60-4AAF51BE90B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flipH="1">
            <a:off x="6792000" y="4842702"/>
            <a:ext cx="54036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 dirty="0"/>
              <a:t>Täpilaine</a:t>
            </a:r>
          </a:p>
        </p:txBody>
      </p:sp>
    </p:spTree>
    <p:extLst>
      <p:ext uri="{BB962C8B-B14F-4D97-AF65-F5344CB8AC3E}">
        <p14:creationId xmlns:p14="http://schemas.microsoft.com/office/powerpoint/2010/main" val="424924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ahepealkiri fotoga + täpid vasak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>
              <a:buNone/>
              <a:defRPr/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11DC3A10-8DE9-162E-EE0D-EE852BBA296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12FB3E-6D83-6EF3-4A5A-FCA24ED15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8" name="Picture Placeholder 369">
            <a:extLst>
              <a:ext uri="{FF2B5EF4-FFF2-40B4-BE49-F238E27FC236}">
                <a16:creationId xmlns:a16="http://schemas.microsoft.com/office/drawing/2014/main" id="{9DECD6CE-3524-A96A-92A3-B3563DFB97F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</p:spTree>
    <p:extLst>
      <p:ext uri="{BB962C8B-B14F-4D97-AF65-F5344CB8AC3E}">
        <p14:creationId xmlns:p14="http://schemas.microsoft.com/office/powerpoint/2010/main" val="419168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 slaid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398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 slaid_Hal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9753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_4ri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5" name="Teksti kohatäide 6">
            <a:extLst>
              <a:ext uri="{FF2B5EF4-FFF2-40B4-BE49-F238E27FC236}">
                <a16:creationId xmlns:a16="http://schemas.microsoft.com/office/drawing/2014/main" id="{AC0972FF-6B3E-534D-42D6-92D2C72300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4501662"/>
            <a:ext cx="4629853" cy="173562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626" y="657224"/>
            <a:ext cx="5708280" cy="3591391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</a:t>
            </a:r>
            <a:br>
              <a:rPr lang="en-GB" dirty="0"/>
            </a:br>
            <a:r>
              <a:rPr lang="en-GB" dirty="0"/>
              <a:t>edit </a:t>
            </a:r>
            <a:br>
              <a:rPr lang="en-GB" dirty="0"/>
            </a:br>
            <a:r>
              <a:rPr lang="en-GB" dirty="0"/>
              <a:t>Master </a:t>
            </a:r>
            <a:br>
              <a:rPr lang="en-GB" dirty="0"/>
            </a:br>
            <a:r>
              <a:rPr lang="en-GB" dirty="0"/>
              <a:t>title style</a:t>
            </a:r>
            <a:endParaRPr lang="en-EE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E5942-0A46-D221-071D-D998372F0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496A197-42DB-CCE1-9281-F14389927EF8}"/>
              </a:ext>
            </a:extLst>
          </p:cNvPr>
          <p:cNvSpPr/>
          <p:nvPr userDrawn="1"/>
        </p:nvSpPr>
        <p:spPr>
          <a:xfrm flipH="1">
            <a:off x="726936" y="536817"/>
            <a:ext cx="90000" cy="3711798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14240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ühi slaid_val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049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u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10944000" cy="1421993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9" y="3055434"/>
            <a:ext cx="10943998" cy="3181855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t-EE" dirty="0"/>
              <a:t>Klõpsake redigeerimiseks</a:t>
            </a:r>
          </a:p>
          <a:p>
            <a:pPr lvl="0"/>
            <a:endParaRPr lang="et-EE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</p:txBody>
      </p:sp>
    </p:spTree>
    <p:extLst>
      <p:ext uri="{BB962C8B-B14F-4D97-AF65-F5344CB8AC3E}">
        <p14:creationId xmlns:p14="http://schemas.microsoft.com/office/powerpoint/2010/main" val="2879658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u_Hal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10944000" cy="1421993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9" y="3055434"/>
            <a:ext cx="10943998" cy="3181855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t-EE" dirty="0"/>
              <a:t>Klõpsake redigeerimiseks</a:t>
            </a:r>
          </a:p>
          <a:p>
            <a:pPr lvl="0"/>
            <a:endParaRPr lang="et-EE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</p:txBody>
      </p:sp>
    </p:spTree>
    <p:extLst>
      <p:ext uri="{BB962C8B-B14F-4D97-AF65-F5344CB8AC3E}">
        <p14:creationId xmlns:p14="http://schemas.microsoft.com/office/powerpoint/2010/main" val="1912944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u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10944000" cy="1421993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4001" y="3055434"/>
            <a:ext cx="10943998" cy="3181855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t-EE" dirty="0"/>
              <a:t>Klõpsake redigeerimiseks</a:t>
            </a:r>
          </a:p>
          <a:p>
            <a:pPr lvl="0"/>
            <a:endParaRPr lang="et-EE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</p:txBody>
      </p:sp>
    </p:spTree>
    <p:extLst>
      <p:ext uri="{BB962C8B-B14F-4D97-AF65-F5344CB8AC3E}">
        <p14:creationId xmlns:p14="http://schemas.microsoft.com/office/powerpoint/2010/main" val="696689487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u_Sin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6" y="658802"/>
            <a:ext cx="10944000" cy="974638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C58903D-0FAC-22B0-B4CC-3D5A243814D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10944000" cy="1488901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274058E-3B34-E670-4220-CD3B2B018E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233854"/>
            <a:ext cx="5333998" cy="3003434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t-EE" dirty="0"/>
              <a:t>Klõpsake redigeerimiseks</a:t>
            </a:r>
          </a:p>
          <a:p>
            <a:pPr lvl="0"/>
            <a:endParaRPr lang="et-EE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</p:txBody>
      </p:sp>
      <p:sp>
        <p:nvSpPr>
          <p:cNvPr id="11" name="Teksti kohatäide 3">
            <a:extLst>
              <a:ext uri="{FF2B5EF4-FFF2-40B4-BE49-F238E27FC236}">
                <a16:creationId xmlns:a16="http://schemas.microsoft.com/office/drawing/2014/main" id="{9B8D5616-2965-A1DA-C1FB-ED0E61DC86F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3233854"/>
            <a:ext cx="5333770" cy="3003434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t-EE" dirty="0"/>
              <a:t>Klõpsake redigeerimiseks</a:t>
            </a:r>
          </a:p>
          <a:p>
            <a:pPr lvl="0"/>
            <a:endParaRPr lang="et-EE" dirty="0"/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</p:txBody>
      </p:sp>
    </p:spTree>
    <p:extLst>
      <p:ext uri="{BB962C8B-B14F-4D97-AF65-F5344CB8AC3E}">
        <p14:creationId xmlns:p14="http://schemas.microsoft.com/office/powerpoint/2010/main" val="1818391674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u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10944000" cy="147551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81D1D37-F210-76A7-02CB-906EE4DF696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233854"/>
            <a:ext cx="5333998" cy="3003434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t-EE" dirty="0"/>
              <a:t>Esimene tase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</p:txBody>
      </p:sp>
      <p:sp>
        <p:nvSpPr>
          <p:cNvPr id="5" name="Teksti kohatäide 3">
            <a:extLst>
              <a:ext uri="{FF2B5EF4-FFF2-40B4-BE49-F238E27FC236}">
                <a16:creationId xmlns:a16="http://schemas.microsoft.com/office/drawing/2014/main" id="{410114DA-66CC-8543-C54F-C78EFDDE48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3233854"/>
            <a:ext cx="5333770" cy="3003434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t-EE" dirty="0"/>
              <a:t>Esimene tase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</p:txBody>
      </p:sp>
    </p:spTree>
    <p:extLst>
      <p:ext uri="{BB962C8B-B14F-4D97-AF65-F5344CB8AC3E}">
        <p14:creationId xmlns:p14="http://schemas.microsoft.com/office/powerpoint/2010/main" val="2843750687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su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10944000" cy="974639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10944000" cy="1488901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8B15CD4D-3DE1-15EA-809F-3C4B25F8067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233854"/>
            <a:ext cx="5333998" cy="3003434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t-EE" dirty="0"/>
              <a:t>Esimene tase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</p:txBody>
      </p:sp>
      <p:sp>
        <p:nvSpPr>
          <p:cNvPr id="7" name="Teksti kohatäide 3">
            <a:extLst>
              <a:ext uri="{FF2B5EF4-FFF2-40B4-BE49-F238E27FC236}">
                <a16:creationId xmlns:a16="http://schemas.microsoft.com/office/drawing/2014/main" id="{66561D95-6278-DEDE-F58F-B2498991AB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3233854"/>
            <a:ext cx="5333770" cy="3003434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t-EE" dirty="0"/>
              <a:t>Esimene tase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</p:txBody>
      </p:sp>
    </p:spTree>
    <p:extLst>
      <p:ext uri="{BB962C8B-B14F-4D97-AF65-F5344CB8AC3E}">
        <p14:creationId xmlns:p14="http://schemas.microsoft.com/office/powerpoint/2010/main" val="1649000634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isu_Sin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658801"/>
            <a:ext cx="10943999" cy="1617675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750741"/>
            <a:ext cx="10944000" cy="4486547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554923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su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10944000" cy="1617675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712653"/>
            <a:ext cx="10944000" cy="4524636"/>
          </a:xfrm>
          <a:prstGeom prst="rect">
            <a:avLst/>
          </a:prstGeom>
        </p:spPr>
        <p:txBody>
          <a:bodyPr wrap="square" bIns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771113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su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10944000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8DE4B2D1-AF69-83C1-9EA7-F336925CD6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712653"/>
            <a:ext cx="10944000" cy="4524636"/>
          </a:xfrm>
          <a:prstGeom prst="rect">
            <a:avLst/>
          </a:prstGeom>
        </p:spPr>
        <p:txBody>
          <a:bodyPr wrap="square" bIns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721362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i/tagaleht logoga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9">
            <a:extLst>
              <a:ext uri="{FF2B5EF4-FFF2-40B4-BE49-F238E27FC236}">
                <a16:creationId xmlns:a16="http://schemas.microsoft.com/office/drawing/2014/main" id="{6F45843D-4AC7-CD06-E30D-9A19A82EF56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26940 w 12192000"/>
              <a:gd name="connsiteY0" fmla="*/ 536818 h 6858000"/>
              <a:gd name="connsiteX1" fmla="*/ 726940 w 12192000"/>
              <a:gd name="connsiteY1" fmla="*/ 2396882 h 6858000"/>
              <a:gd name="connsiteX2" fmla="*/ 772659 w 12192000"/>
              <a:gd name="connsiteY2" fmla="*/ 2396882 h 6858000"/>
              <a:gd name="connsiteX3" fmla="*/ 772659 w 12192000"/>
              <a:gd name="connsiteY3" fmla="*/ 53681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5486829 h 6858000"/>
              <a:gd name="connsiteX7" fmla="*/ 10051073 w 12192000"/>
              <a:gd name="connsiteY7" fmla="*/ 5486829 h 6858000"/>
              <a:gd name="connsiteX8" fmla="*/ 9576237 w 12192000"/>
              <a:gd name="connsiteY8" fmla="*/ 5960366 h 6858000"/>
              <a:gd name="connsiteX9" fmla="*/ 10051073 w 12192000"/>
              <a:gd name="connsiteY9" fmla="*/ 6434392 h 6858000"/>
              <a:gd name="connsiteX10" fmla="*/ 12192000 w 12192000"/>
              <a:gd name="connsiteY10" fmla="*/ 6434392 h 6858000"/>
              <a:gd name="connsiteX11" fmla="*/ 12192000 w 12192000"/>
              <a:gd name="connsiteY11" fmla="*/ 6858000 h 6858000"/>
              <a:gd name="connsiteX12" fmla="*/ 0 w 12192000"/>
              <a:gd name="connsiteY12" fmla="*/ 6858000 h 6858000"/>
              <a:gd name="connsiteX0" fmla="*/ 726940 w 12192000"/>
              <a:gd name="connsiteY0" fmla="*/ 536818 h 6858000"/>
              <a:gd name="connsiteX1" fmla="*/ 726940 w 12192000"/>
              <a:gd name="connsiteY1" fmla="*/ 2396882 h 6858000"/>
              <a:gd name="connsiteX2" fmla="*/ 815729 w 12192000"/>
              <a:gd name="connsiteY2" fmla="*/ 2400195 h 6858000"/>
              <a:gd name="connsiteX3" fmla="*/ 772659 w 12192000"/>
              <a:gd name="connsiteY3" fmla="*/ 536818 h 6858000"/>
              <a:gd name="connsiteX4" fmla="*/ 726940 w 12192000"/>
              <a:gd name="connsiteY4" fmla="*/ 53681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5486829 h 6858000"/>
              <a:gd name="connsiteX8" fmla="*/ 10051073 w 12192000"/>
              <a:gd name="connsiteY8" fmla="*/ 5486829 h 6858000"/>
              <a:gd name="connsiteX9" fmla="*/ 9576237 w 12192000"/>
              <a:gd name="connsiteY9" fmla="*/ 5960366 h 6858000"/>
              <a:gd name="connsiteX10" fmla="*/ 10051073 w 12192000"/>
              <a:gd name="connsiteY10" fmla="*/ 6434392 h 6858000"/>
              <a:gd name="connsiteX11" fmla="*/ 12192000 w 12192000"/>
              <a:gd name="connsiteY11" fmla="*/ 6434392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726940 w 12192000"/>
              <a:gd name="connsiteY0" fmla="*/ 536818 h 6858000"/>
              <a:gd name="connsiteX1" fmla="*/ 726940 w 12192000"/>
              <a:gd name="connsiteY1" fmla="*/ 2396882 h 6858000"/>
              <a:gd name="connsiteX2" fmla="*/ 815729 w 12192000"/>
              <a:gd name="connsiteY2" fmla="*/ 2400195 h 6858000"/>
              <a:gd name="connsiteX3" fmla="*/ 815729 w 12192000"/>
              <a:gd name="connsiteY3" fmla="*/ 536818 h 6858000"/>
              <a:gd name="connsiteX4" fmla="*/ 726940 w 12192000"/>
              <a:gd name="connsiteY4" fmla="*/ 53681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5486829 h 6858000"/>
              <a:gd name="connsiteX8" fmla="*/ 10051073 w 12192000"/>
              <a:gd name="connsiteY8" fmla="*/ 5486829 h 6858000"/>
              <a:gd name="connsiteX9" fmla="*/ 9576237 w 12192000"/>
              <a:gd name="connsiteY9" fmla="*/ 5960366 h 6858000"/>
              <a:gd name="connsiteX10" fmla="*/ 10051073 w 12192000"/>
              <a:gd name="connsiteY10" fmla="*/ 6434392 h 6858000"/>
              <a:gd name="connsiteX11" fmla="*/ 12192000 w 12192000"/>
              <a:gd name="connsiteY11" fmla="*/ 6434392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858000">
                <a:moveTo>
                  <a:pt x="726940" y="536818"/>
                </a:moveTo>
                <a:lnTo>
                  <a:pt x="726940" y="2396882"/>
                </a:lnTo>
                <a:lnTo>
                  <a:pt x="815729" y="2400195"/>
                </a:lnTo>
                <a:lnTo>
                  <a:pt x="815729" y="536818"/>
                </a:lnTo>
                <a:lnTo>
                  <a:pt x="726940" y="53681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486829"/>
                </a:lnTo>
                <a:lnTo>
                  <a:pt x="10051073" y="5486829"/>
                </a:lnTo>
                <a:cubicBezTo>
                  <a:pt x="9788909" y="5486829"/>
                  <a:pt x="9576237" y="5698919"/>
                  <a:pt x="9576237" y="5960366"/>
                </a:cubicBezTo>
                <a:cubicBezTo>
                  <a:pt x="9576237" y="6222302"/>
                  <a:pt x="9788909" y="6434392"/>
                  <a:pt x="10051073" y="6434392"/>
                </a:cubicBezTo>
                <a:lnTo>
                  <a:pt x="12192000" y="6434392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tabLst>
                <a:tab pos="4975225" algn="l"/>
              </a:tabLst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0A07A-D1B4-2C3E-1BE4-1944F773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25" y="657225"/>
            <a:ext cx="9858311" cy="1619251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EE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933BE91-3456-895A-7379-5C50688685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6" name="Picture Placeholder 369">
            <a:extLst>
              <a:ext uri="{FF2B5EF4-FFF2-40B4-BE49-F238E27FC236}">
                <a16:creationId xmlns:a16="http://schemas.microsoft.com/office/drawing/2014/main" id="{A0D99C92-A2A5-7B65-91C8-AB0A88785F7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7B6385-E19E-BEDB-73F4-0B76C85C23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010683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su_Sin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94CF298-A6B7-C76B-DB85-269436838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6" y="658802"/>
            <a:ext cx="10944000" cy="1114242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7A1AA7C-1EC0-2EAA-2422-D91B570F3D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6" y="1962614"/>
            <a:ext cx="5333999" cy="4273200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6" name="Teksti kohatäide 3">
            <a:extLst>
              <a:ext uri="{FF2B5EF4-FFF2-40B4-BE49-F238E27FC236}">
                <a16:creationId xmlns:a16="http://schemas.microsoft.com/office/drawing/2014/main" id="{5DC5E15F-754B-3BB6-5778-478491225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1962614"/>
            <a:ext cx="5333998" cy="4274673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tx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400156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su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000" cy="122575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74F2DA10-9148-B9D4-4FD7-0F1FC4FB9E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1962616"/>
            <a:ext cx="5333998" cy="4274672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8" name="Teksti kohatäide 3">
            <a:extLst>
              <a:ext uri="{FF2B5EF4-FFF2-40B4-BE49-F238E27FC236}">
                <a16:creationId xmlns:a16="http://schemas.microsoft.com/office/drawing/2014/main" id="{F8DBE1C6-1619-02CD-145F-80D5F6F61B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1962616"/>
            <a:ext cx="5333770" cy="4274672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36933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su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D61E035-0075-833A-FD33-B4AD08FC2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000" cy="122575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CE97DD7-FBBF-6297-4FC5-D872BF8E64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1962616"/>
            <a:ext cx="5333998" cy="4274672"/>
          </a:xfrm>
          <a:prstGeom prst="rect">
            <a:avLst/>
          </a:prstGeom>
        </p:spPr>
        <p:txBody>
          <a:bodyPr wrap="square" bIns="0"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6" name="Teksti kohatäide 3">
            <a:extLst>
              <a:ext uri="{FF2B5EF4-FFF2-40B4-BE49-F238E27FC236}">
                <a16:creationId xmlns:a16="http://schemas.microsoft.com/office/drawing/2014/main" id="{0264A5E0-A977-E6C5-D4C2-E5808E724F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4117" y="1962616"/>
            <a:ext cx="5333770" cy="4274672"/>
          </a:xfrm>
          <a:prstGeom prst="rect">
            <a:avLst/>
          </a:prstGeom>
        </p:spPr>
        <p:txBody>
          <a:bodyPr anchor="b" anchorCtr="0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8816030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isu_Suur list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DFF7499B-C7EA-E456-F005-43E96D8C24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2123440"/>
            <a:ext cx="10944225" cy="411384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719982" indent="-71998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Roboto"/>
              <a:buChar char="●"/>
              <a:defRPr sz="3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539987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09980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69971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79973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7101A4D-2552-C188-EE4A-CB4B50586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4" cy="16176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28891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Sisu_Suur list_Hal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27D9916-8724-20C4-81E3-147203331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4" cy="1617675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A43C64AC-9BFE-CB32-A656-6E3F2650D2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2123440"/>
            <a:ext cx="10944225" cy="411384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685800" indent="-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Roboto"/>
              <a:buChar char="●"/>
              <a:defRPr sz="3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539987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09980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69971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79973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1554921540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su_Suur list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5DCA6-E3A5-A892-89D6-275D0E09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4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C178D0B-A45A-B66E-CD98-6C972FE50E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9" y="2123440"/>
            <a:ext cx="10944225" cy="4113849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685800" indent="-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5"/>
              </a:buClr>
              <a:buFont typeface="Roboto"/>
              <a:buChar char="●"/>
              <a:defRPr sz="3600" b="0" i="0">
                <a:solidFill>
                  <a:schemeClr val="tx1"/>
                </a:solidFill>
                <a:latin typeface="+mn-lt"/>
                <a:ea typeface="Roboto Light" panose="02000000000000000000" pitchFamily="2" charset="0"/>
              </a:defRPr>
            </a:lvl1pPr>
            <a:lvl2pPr marL="539987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09980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69971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79973" indent="-269993">
              <a:buClr>
                <a:schemeClr val="bg1"/>
              </a:buClr>
              <a:buFont typeface="Roboto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1346796260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isu_Tsitaat_Sin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7" cy="4789499"/>
          </a:xfrm>
        </p:spPr>
        <p:txBody>
          <a:bodyPr/>
          <a:lstStyle>
            <a:lvl1pPr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300"/>
            <a:ext cx="7559676" cy="788989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95558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isu_Tsitaat_Hal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7" cy="4789499"/>
          </a:xfrm>
        </p:spPr>
        <p:txBody>
          <a:bodyPr/>
          <a:lstStyle>
            <a:lvl1pPr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300"/>
            <a:ext cx="7559676" cy="788989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656094848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Sisu_Tsitaat_Val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7" cy="4789499"/>
          </a:xfrm>
        </p:spPr>
        <p:txBody>
          <a:bodyPr/>
          <a:lstStyle>
            <a:lvl1pPr>
              <a:defRPr sz="80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300"/>
            <a:ext cx="7559676" cy="788989"/>
          </a:xfrm>
          <a:prstGeom prst="rect">
            <a:avLst/>
          </a:prstGeom>
        </p:spPr>
        <p:txBody>
          <a:bodyPr bIns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142464220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su_Sinine_Fotog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C1FC2F-B308-D080-BAE3-0B21110EC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2"/>
            <a:ext cx="5111751" cy="13843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298976F-5555-0923-033D-3A2FFFBB88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2166424"/>
            <a:ext cx="5111751" cy="1827725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35C022-DBE8-EBEE-4842-EAD640381A9F}"/>
              </a:ext>
            </a:extLst>
          </p:cNvPr>
          <p:cNvSpPr txBox="1">
            <a:spLocks/>
          </p:cNvSpPr>
          <p:nvPr userDrawn="1"/>
        </p:nvSpPr>
        <p:spPr>
          <a:xfrm>
            <a:off x="623888" y="658801"/>
            <a:ext cx="5111751" cy="16176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0" kern="1200">
                <a:solidFill>
                  <a:schemeClr val="tx2"/>
                </a:solidFill>
                <a:latin typeface="+mj-lt"/>
                <a:ea typeface="Roboto Light" panose="02000000000000000000" pitchFamily="2" charset="0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DE4691BF-AF95-9E3B-7921-3A26F434ED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3994149"/>
            <a:ext cx="5111751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4752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D3D8D9-23B9-7AE8-30A9-F07E4A71E55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5486829 h 6858000"/>
              <a:gd name="connsiteX3" fmla="*/ 10051073 w 12192000"/>
              <a:gd name="connsiteY3" fmla="*/ 5486829 h 6858000"/>
              <a:gd name="connsiteX4" fmla="*/ 9576237 w 12192000"/>
              <a:gd name="connsiteY4" fmla="*/ 5960366 h 6858000"/>
              <a:gd name="connsiteX5" fmla="*/ 10051073 w 12192000"/>
              <a:gd name="connsiteY5" fmla="*/ 6434392 h 6858000"/>
              <a:gd name="connsiteX6" fmla="*/ 12192000 w 12192000"/>
              <a:gd name="connsiteY6" fmla="*/ 6434392 h 6858000"/>
              <a:gd name="connsiteX7" fmla="*/ 12192000 w 12192000"/>
              <a:gd name="connsiteY7" fmla="*/ 6858000 h 6858000"/>
              <a:gd name="connsiteX8" fmla="*/ 0 w 12192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5486829"/>
                </a:lnTo>
                <a:lnTo>
                  <a:pt x="10051073" y="5486829"/>
                </a:lnTo>
                <a:cubicBezTo>
                  <a:pt x="9788909" y="5486829"/>
                  <a:pt x="9576237" y="5698919"/>
                  <a:pt x="9576237" y="5960366"/>
                </a:cubicBezTo>
                <a:cubicBezTo>
                  <a:pt x="9576237" y="6222302"/>
                  <a:pt x="9788909" y="6434392"/>
                  <a:pt x="10051073" y="6434392"/>
                </a:cubicBezTo>
                <a:lnTo>
                  <a:pt x="12192000" y="6434392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Click icon to add pictures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A6544BD-E47A-BDB2-A0A7-FEE3CBD9E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522334" cy="1617675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C4A5A21-A3CA-77C4-9598-111AA3165F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10" name="Picture Placeholder 369">
            <a:extLst>
              <a:ext uri="{FF2B5EF4-FFF2-40B4-BE49-F238E27FC236}">
                <a16:creationId xmlns:a16="http://schemas.microsoft.com/office/drawing/2014/main" id="{74E0B818-A99E-F20D-0FB9-1BE9D6051DC8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929311-E419-DFFD-664C-F19BCDA31B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1246"/>
            <a:ext cx="2445142" cy="98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82642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su_Hall_Fotoga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DAECB3-DB22-7E8D-5872-BF9A4856CB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49"/>
            <a:ext cx="5111751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4C1FC2F-B308-D080-BAE3-0B21110EC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2"/>
            <a:ext cx="5111751" cy="13843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298976F-5555-0923-033D-3A2FFFBB88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2166424"/>
            <a:ext cx="5111751" cy="182772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4096318650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su_Valge_Foto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49"/>
            <a:ext cx="5111751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5977D5-8BA6-E854-D2F4-05418E4C2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2"/>
            <a:ext cx="5111751" cy="138431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C86051F-61AC-66E5-8670-40938F0C9D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2166424"/>
            <a:ext cx="5111751" cy="182772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074688049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su_Sinine_Fotog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27D13C-FB73-D342-FD3F-5F60AA75A4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49"/>
            <a:ext cx="5056408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bg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DFFFFB-279F-8AF2-FD9A-B5F598874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2" y="658802"/>
            <a:ext cx="5133224" cy="138431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7FA38D5-CCFA-6F5A-E3C1-C08BE56F35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3702" y="2166424"/>
            <a:ext cx="5056408" cy="182772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1618919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su_Hall_Fotoga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9727D13C-FB73-D342-FD3F-5F60AA75A4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49"/>
            <a:ext cx="5056408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DDFFFFB-279F-8AF2-FD9A-B5F598874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2" y="658802"/>
            <a:ext cx="5133224" cy="138431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67FA38D5-CCFA-6F5A-E3C1-C08BE56F35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43702" y="2166424"/>
            <a:ext cx="5056408" cy="182772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3138621161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su_Valge_Fotog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49"/>
            <a:ext cx="5056408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6AD91E7-C52D-25DF-8F15-5BC1C0B2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3702" y="658802"/>
            <a:ext cx="5164046" cy="1384311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268F252-8117-6B22-AD1F-48B07FDAB7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43702" y="2166424"/>
            <a:ext cx="5056408" cy="182772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730536360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su_valge_Fotoga-eri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60794E4A-0B3C-EA7B-1548-C5BCE1278A3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1815519 h 6858000"/>
              <a:gd name="connsiteX5" fmla="*/ 3157356 w 6096000"/>
              <a:gd name="connsiteY5" fmla="*/ 1815519 h 6858000"/>
              <a:gd name="connsiteX6" fmla="*/ 3857625 w 6096000"/>
              <a:gd name="connsiteY6" fmla="*/ 1116445 h 6858000"/>
              <a:gd name="connsiteX7" fmla="*/ 3157356 w 6096000"/>
              <a:gd name="connsiteY7" fmla="*/ 418091 h 6858000"/>
              <a:gd name="connsiteX8" fmla="*/ 0 w 6096000"/>
              <a:gd name="connsiteY8" fmla="*/ 418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lnTo>
                  <a:pt x="0" y="1815519"/>
                </a:lnTo>
                <a:lnTo>
                  <a:pt x="3157356" y="1815519"/>
                </a:lnTo>
                <a:cubicBezTo>
                  <a:pt x="3543985" y="1815519"/>
                  <a:pt x="3857625" y="1502737"/>
                  <a:pt x="3857625" y="1116445"/>
                </a:cubicBezTo>
                <a:cubicBezTo>
                  <a:pt x="3857625" y="730873"/>
                  <a:pt x="3543985" y="418091"/>
                  <a:pt x="3157356" y="418091"/>
                </a:cubicBezTo>
                <a:lnTo>
                  <a:pt x="0" y="418091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5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1F5174A-C071-3A74-990F-A6B47AC68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47599"/>
            <a:ext cx="3005138" cy="1364343"/>
          </a:xfrm>
        </p:spPr>
        <p:txBody>
          <a:bodyPr anchor="ctr"/>
          <a:lstStyle>
            <a:lvl1pPr>
              <a:defRPr sz="3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CE00402D-6E4E-3607-0ABC-44D6A3376E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43702" y="1889703"/>
            <a:ext cx="5056408" cy="3607412"/>
          </a:xfrm>
          <a:prstGeom prst="rect">
            <a:avLst/>
          </a:prstGeom>
        </p:spPr>
        <p:txBody>
          <a:bodyPr wrap="square" bIns="0" anchor="ctr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2981215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isu_hall_er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DFD05D-F997-89EA-8C2B-DF581712D5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04348" y="1937018"/>
            <a:ext cx="9979964" cy="914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34882B3-8AD4-5D79-C532-21981456C9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1472" y="3058659"/>
            <a:ext cx="2470673" cy="14737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2E1742E-AE5F-FE3B-F313-DBD4A9F589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13936" y="3058659"/>
            <a:ext cx="3164128" cy="14737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C4DB9A-6E31-1B8C-1B7D-6172B52B7A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98541" y="3058659"/>
            <a:ext cx="2441986" cy="14737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23438F6C-963C-EB0B-2B2F-E78D82EDB1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52128" y="4978399"/>
            <a:ext cx="8974672" cy="1353623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71D6E37A-5FCC-A8F7-0DD0-F08EF5BA6A8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04348" y="5115232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3" name="Freeform 419">
            <a:extLst>
              <a:ext uri="{FF2B5EF4-FFF2-40B4-BE49-F238E27FC236}">
                <a16:creationId xmlns:a16="http://schemas.microsoft.com/office/drawing/2014/main" id="{3763CDF5-C953-DCB7-AD74-0C1C160BD23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0" y="432064"/>
            <a:ext cx="3847171" cy="1393642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1B6CDAD-2E49-3786-5DFD-4D6ED09C2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47599"/>
            <a:ext cx="3005138" cy="1364343"/>
          </a:xfrm>
        </p:spPr>
        <p:txBody>
          <a:bodyPr anchor="ctr"/>
          <a:lstStyle>
            <a:lvl1pPr>
              <a:defRPr sz="3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3648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su_hall_eri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19">
            <a:extLst>
              <a:ext uri="{FF2B5EF4-FFF2-40B4-BE49-F238E27FC236}">
                <a16:creationId xmlns:a16="http://schemas.microsoft.com/office/drawing/2014/main" id="{7236B95C-CD13-57E4-9B97-E13D7D8E9823}"/>
              </a:ext>
            </a:extLst>
          </p:cNvPr>
          <p:cNvSpPr>
            <a:spLocks noChangeAspect="1"/>
          </p:cNvSpPr>
          <p:nvPr/>
        </p:nvSpPr>
        <p:spPr bwMode="auto">
          <a:xfrm>
            <a:off x="0" y="420913"/>
            <a:ext cx="3847171" cy="1393642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1F5174A-C071-3A74-990F-A6B47AC68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43216"/>
            <a:ext cx="3005138" cy="1364343"/>
          </a:xfrm>
        </p:spPr>
        <p:txBody>
          <a:bodyPr anchor="ctr"/>
          <a:lstStyle>
            <a:lvl1pPr>
              <a:defRPr sz="35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9C0FB322-3054-CC1D-DD34-076AA88186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49"/>
            <a:ext cx="5111751" cy="2243139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19644E5-A3DB-369D-B58A-381D3F2051D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2043114"/>
            <a:ext cx="5111751" cy="1951036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36320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Sisu_Hall_er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19">
            <a:extLst>
              <a:ext uri="{FF2B5EF4-FFF2-40B4-BE49-F238E27FC236}">
                <a16:creationId xmlns:a16="http://schemas.microsoft.com/office/drawing/2014/main" id="{FE289F9F-C8E3-EE95-B395-483062D741AE}"/>
              </a:ext>
            </a:extLst>
          </p:cNvPr>
          <p:cNvSpPr>
            <a:spLocks/>
          </p:cNvSpPr>
          <p:nvPr userDrawn="1"/>
        </p:nvSpPr>
        <p:spPr bwMode="auto">
          <a:xfrm>
            <a:off x="1588" y="2553160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3" name="Freeform 420">
            <a:extLst>
              <a:ext uri="{FF2B5EF4-FFF2-40B4-BE49-F238E27FC236}">
                <a16:creationId xmlns:a16="http://schemas.microsoft.com/office/drawing/2014/main" id="{356AF9F7-9C51-BE19-8C74-B8DAA1B90744}"/>
              </a:ext>
            </a:extLst>
          </p:cNvPr>
          <p:cNvSpPr>
            <a:spLocks/>
          </p:cNvSpPr>
          <p:nvPr userDrawn="1"/>
        </p:nvSpPr>
        <p:spPr bwMode="auto">
          <a:xfrm>
            <a:off x="1588" y="3552491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" name="Freeform 421">
            <a:extLst>
              <a:ext uri="{FF2B5EF4-FFF2-40B4-BE49-F238E27FC236}">
                <a16:creationId xmlns:a16="http://schemas.microsoft.com/office/drawing/2014/main" id="{F6FBF006-9F94-D48A-884A-D943885C0D27}"/>
              </a:ext>
            </a:extLst>
          </p:cNvPr>
          <p:cNvSpPr>
            <a:spLocks/>
          </p:cNvSpPr>
          <p:nvPr userDrawn="1"/>
        </p:nvSpPr>
        <p:spPr bwMode="auto">
          <a:xfrm>
            <a:off x="1588" y="4552616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accent5"/>
              </a:solidFill>
              <a:latin typeface="Roboto" panose="02000000000000000000" pitchFamily="2" charset="0"/>
            </a:endParaRPr>
          </a:p>
        </p:txBody>
      </p:sp>
      <p:sp>
        <p:nvSpPr>
          <p:cNvPr id="5" name="Freeform 422">
            <a:extLst>
              <a:ext uri="{FF2B5EF4-FFF2-40B4-BE49-F238E27FC236}">
                <a16:creationId xmlns:a16="http://schemas.microsoft.com/office/drawing/2014/main" id="{EA02CAAF-EA66-6EAF-73E0-82B5A5EF9A88}"/>
              </a:ext>
            </a:extLst>
          </p:cNvPr>
          <p:cNvSpPr>
            <a:spLocks/>
          </p:cNvSpPr>
          <p:nvPr userDrawn="1"/>
        </p:nvSpPr>
        <p:spPr bwMode="auto">
          <a:xfrm>
            <a:off x="1588" y="5551948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5" name="Freeform 419">
            <a:extLst>
              <a:ext uri="{FF2B5EF4-FFF2-40B4-BE49-F238E27FC236}">
                <a16:creationId xmlns:a16="http://schemas.microsoft.com/office/drawing/2014/main" id="{78E4536A-9CE8-1E2E-7B5D-8C7504E657C2}"/>
              </a:ext>
            </a:extLst>
          </p:cNvPr>
          <p:cNvSpPr>
            <a:spLocks noChangeAspect="1"/>
          </p:cNvSpPr>
          <p:nvPr/>
        </p:nvSpPr>
        <p:spPr bwMode="auto">
          <a:xfrm>
            <a:off x="1588" y="2553160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6" name="Freeform 420">
            <a:extLst>
              <a:ext uri="{FF2B5EF4-FFF2-40B4-BE49-F238E27FC236}">
                <a16:creationId xmlns:a16="http://schemas.microsoft.com/office/drawing/2014/main" id="{C2B6517E-A422-DDA0-99B1-BE0E1F31F12D}"/>
              </a:ext>
            </a:extLst>
          </p:cNvPr>
          <p:cNvSpPr>
            <a:spLocks noChangeAspect="1"/>
          </p:cNvSpPr>
          <p:nvPr/>
        </p:nvSpPr>
        <p:spPr bwMode="auto">
          <a:xfrm>
            <a:off x="1588" y="3552491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7" name="Freeform 421">
            <a:extLst>
              <a:ext uri="{FF2B5EF4-FFF2-40B4-BE49-F238E27FC236}">
                <a16:creationId xmlns:a16="http://schemas.microsoft.com/office/drawing/2014/main" id="{2DD22634-836D-9BDB-7721-37CA676F4078}"/>
              </a:ext>
            </a:extLst>
          </p:cNvPr>
          <p:cNvSpPr>
            <a:spLocks noChangeAspect="1"/>
          </p:cNvSpPr>
          <p:nvPr/>
        </p:nvSpPr>
        <p:spPr bwMode="auto">
          <a:xfrm>
            <a:off x="1588" y="4552616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accent5"/>
              </a:solidFill>
              <a:latin typeface="Roboto" panose="02000000000000000000" pitchFamily="2" charset="0"/>
            </a:endParaRPr>
          </a:p>
        </p:txBody>
      </p:sp>
      <p:sp>
        <p:nvSpPr>
          <p:cNvPr id="48" name="Freeform 422">
            <a:extLst>
              <a:ext uri="{FF2B5EF4-FFF2-40B4-BE49-F238E27FC236}">
                <a16:creationId xmlns:a16="http://schemas.microsoft.com/office/drawing/2014/main" id="{706784E8-D306-A640-7327-B550558E9F64}"/>
              </a:ext>
            </a:extLst>
          </p:cNvPr>
          <p:cNvSpPr>
            <a:spLocks noChangeAspect="1"/>
          </p:cNvSpPr>
          <p:nvPr/>
        </p:nvSpPr>
        <p:spPr bwMode="auto">
          <a:xfrm>
            <a:off x="1588" y="5551948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B01B21E4-1BBC-1E7C-2DC4-8585F0314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820" y="713505"/>
            <a:ext cx="9883858" cy="1169551"/>
          </a:xfrm>
        </p:spPr>
        <p:txBody>
          <a:bodyPr anchor="ctr"/>
          <a:lstStyle>
            <a:lvl1pPr>
              <a:defRPr sz="3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71D6E37A-5FCC-A8F7-0DD0-F08EF5BA6A8F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210201" y="261059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3EC8C15F-5725-884B-6408-99AC209C36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16480" y="558763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DB9F07BD-D836-F047-7BA5-FF8D0293F5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16480" y="454115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8" name="Text Placeholder 3">
            <a:extLst>
              <a:ext uri="{FF2B5EF4-FFF2-40B4-BE49-F238E27FC236}">
                <a16:creationId xmlns:a16="http://schemas.microsoft.com/office/drawing/2014/main" id="{DE180CD1-4C4A-DE51-BDDC-0B1D28CC68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16480" y="357595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9" name="Text Placeholder 3">
            <a:extLst>
              <a:ext uri="{FF2B5EF4-FFF2-40B4-BE49-F238E27FC236}">
                <a16:creationId xmlns:a16="http://schemas.microsoft.com/office/drawing/2014/main" id="{5055DB51-0594-C769-EBFE-D1D6F5757C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16480" y="254979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70" name="Picture Placeholder 19">
            <a:extLst>
              <a:ext uri="{FF2B5EF4-FFF2-40B4-BE49-F238E27FC236}">
                <a16:creationId xmlns:a16="http://schemas.microsoft.com/office/drawing/2014/main" id="{43D654CD-7FCF-E969-2A6D-418602D3F41A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210201" y="360627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71" name="Picture Placeholder 19">
            <a:extLst>
              <a:ext uri="{FF2B5EF4-FFF2-40B4-BE49-F238E27FC236}">
                <a16:creationId xmlns:a16="http://schemas.microsoft.com/office/drawing/2014/main" id="{3D4360BD-C02F-7C0F-D2F1-81A7269CCF2F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1210201" y="461211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72" name="Picture Placeholder 19">
            <a:extLst>
              <a:ext uri="{FF2B5EF4-FFF2-40B4-BE49-F238E27FC236}">
                <a16:creationId xmlns:a16="http://schemas.microsoft.com/office/drawing/2014/main" id="{58B8C81C-5150-2738-7726-08BD40FC6D0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210201" y="561795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67E5C2-FC13-89C5-6D1F-CFF299EFB4B3}"/>
              </a:ext>
            </a:extLst>
          </p:cNvPr>
          <p:cNvSpPr/>
          <p:nvPr userDrawn="1"/>
        </p:nvSpPr>
        <p:spPr>
          <a:xfrm flipH="1">
            <a:off x="518712" y="713504"/>
            <a:ext cx="90000" cy="1169552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132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Sisu_Valge_er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19">
            <a:extLst>
              <a:ext uri="{FF2B5EF4-FFF2-40B4-BE49-F238E27FC236}">
                <a16:creationId xmlns:a16="http://schemas.microsoft.com/office/drawing/2014/main" id="{FE289F9F-C8E3-EE95-B395-483062D741AE}"/>
              </a:ext>
            </a:extLst>
          </p:cNvPr>
          <p:cNvSpPr>
            <a:spLocks/>
          </p:cNvSpPr>
          <p:nvPr userDrawn="1"/>
        </p:nvSpPr>
        <p:spPr bwMode="auto">
          <a:xfrm>
            <a:off x="1588" y="2553160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3" name="Freeform 420">
            <a:extLst>
              <a:ext uri="{FF2B5EF4-FFF2-40B4-BE49-F238E27FC236}">
                <a16:creationId xmlns:a16="http://schemas.microsoft.com/office/drawing/2014/main" id="{356AF9F7-9C51-BE19-8C74-B8DAA1B90744}"/>
              </a:ext>
            </a:extLst>
          </p:cNvPr>
          <p:cNvSpPr>
            <a:spLocks/>
          </p:cNvSpPr>
          <p:nvPr userDrawn="1"/>
        </p:nvSpPr>
        <p:spPr bwMode="auto">
          <a:xfrm>
            <a:off x="1588" y="3552491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" name="Freeform 421">
            <a:extLst>
              <a:ext uri="{FF2B5EF4-FFF2-40B4-BE49-F238E27FC236}">
                <a16:creationId xmlns:a16="http://schemas.microsoft.com/office/drawing/2014/main" id="{F6FBF006-9F94-D48A-884A-D943885C0D27}"/>
              </a:ext>
            </a:extLst>
          </p:cNvPr>
          <p:cNvSpPr>
            <a:spLocks/>
          </p:cNvSpPr>
          <p:nvPr userDrawn="1"/>
        </p:nvSpPr>
        <p:spPr bwMode="auto">
          <a:xfrm>
            <a:off x="1588" y="4552616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accent5"/>
              </a:solidFill>
              <a:latin typeface="Roboto" panose="02000000000000000000" pitchFamily="2" charset="0"/>
            </a:endParaRPr>
          </a:p>
        </p:txBody>
      </p:sp>
      <p:sp>
        <p:nvSpPr>
          <p:cNvPr id="5" name="Freeform 422">
            <a:extLst>
              <a:ext uri="{FF2B5EF4-FFF2-40B4-BE49-F238E27FC236}">
                <a16:creationId xmlns:a16="http://schemas.microsoft.com/office/drawing/2014/main" id="{EA02CAAF-EA66-6EAF-73E0-82B5A5EF9A88}"/>
              </a:ext>
            </a:extLst>
          </p:cNvPr>
          <p:cNvSpPr>
            <a:spLocks/>
          </p:cNvSpPr>
          <p:nvPr userDrawn="1"/>
        </p:nvSpPr>
        <p:spPr bwMode="auto">
          <a:xfrm>
            <a:off x="1588" y="5551948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5" name="Freeform 419">
            <a:extLst>
              <a:ext uri="{FF2B5EF4-FFF2-40B4-BE49-F238E27FC236}">
                <a16:creationId xmlns:a16="http://schemas.microsoft.com/office/drawing/2014/main" id="{78E4536A-9CE8-1E2E-7B5D-8C7504E657C2}"/>
              </a:ext>
            </a:extLst>
          </p:cNvPr>
          <p:cNvSpPr>
            <a:spLocks noChangeAspect="1"/>
          </p:cNvSpPr>
          <p:nvPr/>
        </p:nvSpPr>
        <p:spPr bwMode="auto">
          <a:xfrm>
            <a:off x="1588" y="2553160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6" name="Freeform 420">
            <a:extLst>
              <a:ext uri="{FF2B5EF4-FFF2-40B4-BE49-F238E27FC236}">
                <a16:creationId xmlns:a16="http://schemas.microsoft.com/office/drawing/2014/main" id="{C2B6517E-A422-DDA0-99B1-BE0E1F31F12D}"/>
              </a:ext>
            </a:extLst>
          </p:cNvPr>
          <p:cNvSpPr>
            <a:spLocks noChangeAspect="1"/>
          </p:cNvSpPr>
          <p:nvPr/>
        </p:nvSpPr>
        <p:spPr bwMode="auto">
          <a:xfrm>
            <a:off x="1588" y="3552491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70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70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47" name="Freeform 421">
            <a:extLst>
              <a:ext uri="{FF2B5EF4-FFF2-40B4-BE49-F238E27FC236}">
                <a16:creationId xmlns:a16="http://schemas.microsoft.com/office/drawing/2014/main" id="{2DD22634-836D-9BDB-7721-37CA676F4078}"/>
              </a:ext>
            </a:extLst>
          </p:cNvPr>
          <p:cNvSpPr>
            <a:spLocks noChangeAspect="1"/>
          </p:cNvSpPr>
          <p:nvPr/>
        </p:nvSpPr>
        <p:spPr bwMode="auto">
          <a:xfrm>
            <a:off x="1588" y="4552616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solidFill>
                <a:schemeClr val="accent5"/>
              </a:solidFill>
              <a:latin typeface="Roboto" panose="02000000000000000000" pitchFamily="2" charset="0"/>
            </a:endParaRPr>
          </a:p>
        </p:txBody>
      </p:sp>
      <p:sp>
        <p:nvSpPr>
          <p:cNvPr id="48" name="Freeform 422">
            <a:extLst>
              <a:ext uri="{FF2B5EF4-FFF2-40B4-BE49-F238E27FC236}">
                <a16:creationId xmlns:a16="http://schemas.microsoft.com/office/drawing/2014/main" id="{706784E8-D306-A640-7327-B550558E9F64}"/>
              </a:ext>
            </a:extLst>
          </p:cNvPr>
          <p:cNvSpPr>
            <a:spLocks noChangeAspect="1"/>
          </p:cNvSpPr>
          <p:nvPr/>
        </p:nvSpPr>
        <p:spPr bwMode="auto">
          <a:xfrm>
            <a:off x="1588" y="5551948"/>
            <a:ext cx="2031207" cy="735807"/>
          </a:xfrm>
          <a:custGeom>
            <a:avLst/>
            <a:gdLst>
              <a:gd name="T0" fmla="*/ 4369 w 5338"/>
              <a:gd name="T1" fmla="*/ 0 h 1939"/>
              <a:gd name="T2" fmla="*/ 0 w 5338"/>
              <a:gd name="T3" fmla="*/ 0 h 1939"/>
              <a:gd name="T4" fmla="*/ 0 w 5338"/>
              <a:gd name="T5" fmla="*/ 1939 h 1939"/>
              <a:gd name="T6" fmla="*/ 4369 w 5338"/>
              <a:gd name="T7" fmla="*/ 1939 h 1939"/>
              <a:gd name="T8" fmla="*/ 5338 w 5338"/>
              <a:gd name="T9" fmla="*/ 969 h 1939"/>
              <a:gd name="T10" fmla="*/ 4369 w 5338"/>
              <a:gd name="T11" fmla="*/ 0 h 1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338" h="1939">
                <a:moveTo>
                  <a:pt x="4369" y="0"/>
                </a:moveTo>
                <a:lnTo>
                  <a:pt x="0" y="0"/>
                </a:lnTo>
                <a:lnTo>
                  <a:pt x="0" y="1939"/>
                </a:lnTo>
                <a:lnTo>
                  <a:pt x="4369" y="1939"/>
                </a:lnTo>
                <a:cubicBezTo>
                  <a:pt x="4904" y="1939"/>
                  <a:pt x="5338" y="1505"/>
                  <a:pt x="5338" y="969"/>
                </a:cubicBezTo>
                <a:cubicBezTo>
                  <a:pt x="5338" y="434"/>
                  <a:pt x="4904" y="0"/>
                  <a:pt x="4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en-US" sz="900">
              <a:latin typeface="Roboto" panose="02000000000000000000" pitchFamily="2" charset="0"/>
            </a:endParaRP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B01B21E4-1BBC-1E7C-2DC4-8585F0314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820" y="713505"/>
            <a:ext cx="9883858" cy="1169551"/>
          </a:xfrm>
        </p:spPr>
        <p:txBody>
          <a:bodyPr anchor="ctr"/>
          <a:lstStyle>
            <a:lvl1pPr>
              <a:defRPr sz="35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25" name="Picture Placeholder 19">
            <a:extLst>
              <a:ext uri="{FF2B5EF4-FFF2-40B4-BE49-F238E27FC236}">
                <a16:creationId xmlns:a16="http://schemas.microsoft.com/office/drawing/2014/main" id="{71D6E37A-5FCC-A8F7-0DD0-F08EF5BA6A8F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210201" y="261059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66" name="Text Placeholder 3">
            <a:extLst>
              <a:ext uri="{FF2B5EF4-FFF2-40B4-BE49-F238E27FC236}">
                <a16:creationId xmlns:a16="http://schemas.microsoft.com/office/drawing/2014/main" id="{3EC8C15F-5725-884B-6408-99AC209C36B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316480" y="558763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7" name="Text Placeholder 3">
            <a:extLst>
              <a:ext uri="{FF2B5EF4-FFF2-40B4-BE49-F238E27FC236}">
                <a16:creationId xmlns:a16="http://schemas.microsoft.com/office/drawing/2014/main" id="{DB9F07BD-D836-F047-7BA5-FF8D0293F5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16480" y="454115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8" name="Text Placeholder 3">
            <a:extLst>
              <a:ext uri="{FF2B5EF4-FFF2-40B4-BE49-F238E27FC236}">
                <a16:creationId xmlns:a16="http://schemas.microsoft.com/office/drawing/2014/main" id="{DE180CD1-4C4A-DE51-BDDC-0B1D28CC68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316480" y="357595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69" name="Text Placeholder 3">
            <a:extLst>
              <a:ext uri="{FF2B5EF4-FFF2-40B4-BE49-F238E27FC236}">
                <a16:creationId xmlns:a16="http://schemas.microsoft.com/office/drawing/2014/main" id="{5055DB51-0594-C769-EBFE-D1D6F5757C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316480" y="2549792"/>
            <a:ext cx="8910319" cy="744390"/>
          </a:xfrm>
        </p:spPr>
        <p:txBody>
          <a:bodyPr anchor="ctr"/>
          <a:lstStyle>
            <a:lvl1pPr marL="0" indent="0" algn="l">
              <a:buNone/>
              <a:defRPr/>
            </a:lvl1pPr>
            <a:lvl2pPr marL="269994" indent="0" algn="ctr">
              <a:buNone/>
              <a:defRPr/>
            </a:lvl2pPr>
            <a:lvl3pPr marL="539987" indent="0" algn="ctr">
              <a:buNone/>
              <a:defRPr/>
            </a:lvl3pPr>
            <a:lvl4pPr marL="899978" indent="0" algn="ctr">
              <a:buNone/>
              <a:defRPr/>
            </a:lvl4pPr>
            <a:lvl5pPr marL="809980" indent="0" algn="ctr">
              <a:buNone/>
              <a:defRPr/>
            </a:lvl5pPr>
          </a:lstStyle>
          <a:p>
            <a:pPr lvl="0"/>
            <a:r>
              <a:rPr lang="en-GB" dirty="0"/>
              <a:t>Click to edit text</a:t>
            </a:r>
          </a:p>
        </p:txBody>
      </p:sp>
      <p:sp>
        <p:nvSpPr>
          <p:cNvPr id="70" name="Picture Placeholder 19">
            <a:extLst>
              <a:ext uri="{FF2B5EF4-FFF2-40B4-BE49-F238E27FC236}">
                <a16:creationId xmlns:a16="http://schemas.microsoft.com/office/drawing/2014/main" id="{43D654CD-7FCF-E969-2A6D-418602D3F41A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1210201" y="360627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71" name="Picture Placeholder 19">
            <a:extLst>
              <a:ext uri="{FF2B5EF4-FFF2-40B4-BE49-F238E27FC236}">
                <a16:creationId xmlns:a16="http://schemas.microsoft.com/office/drawing/2014/main" id="{3D4360BD-C02F-7C0F-D2F1-81A7269CCF2F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1210201" y="461211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72" name="Picture Placeholder 19">
            <a:extLst>
              <a:ext uri="{FF2B5EF4-FFF2-40B4-BE49-F238E27FC236}">
                <a16:creationId xmlns:a16="http://schemas.microsoft.com/office/drawing/2014/main" id="{58B8C81C-5150-2738-7726-08BD40FC6D03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1210201" y="5617950"/>
            <a:ext cx="612000" cy="612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ED0162-5B7C-C600-47CA-B30CF6CC1881}"/>
              </a:ext>
            </a:extLst>
          </p:cNvPr>
          <p:cNvSpPr/>
          <p:nvPr userDrawn="1"/>
        </p:nvSpPr>
        <p:spPr>
          <a:xfrm flipH="1">
            <a:off x="518712" y="713504"/>
            <a:ext cx="90000" cy="1169552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835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_2rida_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26" y="657225"/>
            <a:ext cx="6439384" cy="1619251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EE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C3187B4-17C9-D6A6-54B1-7D91DB83302A}"/>
              </a:ext>
            </a:extLst>
          </p:cNvPr>
          <p:cNvSpPr/>
          <p:nvPr/>
        </p:nvSpPr>
        <p:spPr>
          <a:xfrm flipH="1">
            <a:off x="726940" y="536818"/>
            <a:ext cx="45719" cy="1860064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07FF434-BC83-A2EC-E948-27F59EA1446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  <p:sp>
        <p:nvSpPr>
          <p:cNvPr id="6" name="Teksti kohatäide 6">
            <a:extLst>
              <a:ext uri="{FF2B5EF4-FFF2-40B4-BE49-F238E27FC236}">
                <a16:creationId xmlns:a16="http://schemas.microsoft.com/office/drawing/2014/main" id="{CDD2BD26-F1A5-74DE-436C-F594A66AA9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3938954"/>
            <a:ext cx="4629853" cy="2298335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AEFBFC-B0EC-3810-984F-17A1664D7C35}"/>
              </a:ext>
            </a:extLst>
          </p:cNvPr>
          <p:cNvSpPr/>
          <p:nvPr userDrawn="1"/>
        </p:nvSpPr>
        <p:spPr>
          <a:xfrm flipH="1">
            <a:off x="726939" y="536818"/>
            <a:ext cx="90000" cy="1860064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6293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isu_Valge_er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4D1630CB-00D8-1CCE-66E3-4B1E3E4F718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3946625 w 6561873"/>
              <a:gd name="connsiteY3" fmla="*/ 5960366 h 6858000"/>
              <a:gd name="connsiteX4" fmla="*/ 4421367 w 6561873"/>
              <a:gd name="connsiteY4" fmla="*/ 6434392 h 6858000"/>
              <a:gd name="connsiteX5" fmla="*/ 6561873 w 6561873"/>
              <a:gd name="connsiteY5" fmla="*/ 6434392 h 6858000"/>
              <a:gd name="connsiteX6" fmla="*/ 6561873 w 6561873"/>
              <a:gd name="connsiteY6" fmla="*/ 6858000 h 6858000"/>
              <a:gd name="connsiteX7" fmla="*/ 0 w 6561873"/>
              <a:gd name="connsiteY7" fmla="*/ 6855671 h 6858000"/>
              <a:gd name="connsiteX8" fmla="*/ 2626607 w 6561873"/>
              <a:gd name="connsiteY8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6434392 h 6858000"/>
              <a:gd name="connsiteX4" fmla="*/ 6561873 w 6561873"/>
              <a:gd name="connsiteY4" fmla="*/ 6434392 h 6858000"/>
              <a:gd name="connsiteX5" fmla="*/ 6561873 w 6561873"/>
              <a:gd name="connsiteY5" fmla="*/ 6858000 h 6858000"/>
              <a:gd name="connsiteX6" fmla="*/ 0 w 6561873"/>
              <a:gd name="connsiteY6" fmla="*/ 6855671 h 6858000"/>
              <a:gd name="connsiteX7" fmla="*/ 2626607 w 6561873"/>
              <a:gd name="connsiteY7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6561873 w 6561873"/>
              <a:gd name="connsiteY3" fmla="*/ 6434392 h 6858000"/>
              <a:gd name="connsiteX4" fmla="*/ 6561873 w 6561873"/>
              <a:gd name="connsiteY4" fmla="*/ 6858000 h 6858000"/>
              <a:gd name="connsiteX5" fmla="*/ 0 w 6561873"/>
              <a:gd name="connsiteY5" fmla="*/ 6855671 h 6858000"/>
              <a:gd name="connsiteX6" fmla="*/ 2626607 w 6561873"/>
              <a:gd name="connsiteY6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6561873 w 6561873"/>
              <a:gd name="connsiteY3" fmla="*/ 6858000 h 6858000"/>
              <a:gd name="connsiteX4" fmla="*/ 0 w 6561873"/>
              <a:gd name="connsiteY4" fmla="*/ 6855671 h 6858000"/>
              <a:gd name="connsiteX5" fmla="*/ 2626607 w 6561873"/>
              <a:gd name="connsiteY5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6858000 h 6858000"/>
              <a:gd name="connsiteX3" fmla="*/ 0 w 6561873"/>
              <a:gd name="connsiteY3" fmla="*/ 6855671 h 6858000"/>
              <a:gd name="connsiteX4" fmla="*/ 2626607 w 6561873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 dirty="0"/>
              <a:t>                Click icon to add pictures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4EE5288-5EFD-85D4-2C57-C17C9475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1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FAF652E-4E2C-2871-C5D9-177F57B034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1" cy="3960813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AA4324-4293-1F2F-E49A-9FFA9BDAD8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147492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isu_Valge_eri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76825F8-B62E-41B6-BCD4-9DD663D8B571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013041" cy="6858000"/>
          </a:xfrm>
          <a:custGeom>
            <a:avLst/>
            <a:gdLst>
              <a:gd name="connsiteX0" fmla="*/ 12177713 w 12192000"/>
              <a:gd name="connsiteY0" fmla="*/ 0 h 6931026"/>
              <a:gd name="connsiteX1" fmla="*/ 12192000 w 12192000"/>
              <a:gd name="connsiteY1" fmla="*/ 0 h 6931026"/>
              <a:gd name="connsiteX2" fmla="*/ 12192000 w 12192000"/>
              <a:gd name="connsiteY2" fmla="*/ 6931026 h 6931026"/>
              <a:gd name="connsiteX3" fmla="*/ 6591289 w 12192000"/>
              <a:gd name="connsiteY3" fmla="*/ 6931026 h 6931026"/>
              <a:gd name="connsiteX4" fmla="*/ 12191335 w 12192000"/>
              <a:gd name="connsiteY4" fmla="*/ 6910289 h 6931026"/>
              <a:gd name="connsiteX5" fmla="*/ 12177107 w 12192000"/>
              <a:gd name="connsiteY5" fmla="*/ 871295 h 6931026"/>
              <a:gd name="connsiteX6" fmla="*/ 0 w 12192000"/>
              <a:gd name="connsiteY6" fmla="*/ 0 h 6931026"/>
              <a:gd name="connsiteX7" fmla="*/ 11998435 w 12192000"/>
              <a:gd name="connsiteY7" fmla="*/ 0 h 6931026"/>
              <a:gd name="connsiteX8" fmla="*/ 9109015 w 12192000"/>
              <a:gd name="connsiteY8" fmla="*/ 8994 h 6931026"/>
              <a:gd name="connsiteX9" fmla="*/ 6452933 w 12192000"/>
              <a:gd name="connsiteY9" fmla="*/ 6433195 h 6931026"/>
              <a:gd name="connsiteX10" fmla="*/ 6440615 w 12192000"/>
              <a:gd name="connsiteY10" fmla="*/ 6931026 h 6931026"/>
              <a:gd name="connsiteX11" fmla="*/ 0 w 12192000"/>
              <a:gd name="connsiteY11" fmla="*/ 6931026 h 6931026"/>
              <a:gd name="connsiteX0" fmla="*/ 12177107 w 12192000"/>
              <a:gd name="connsiteY0" fmla="*/ 871295 h 6931026"/>
              <a:gd name="connsiteX1" fmla="*/ 12192000 w 12192000"/>
              <a:gd name="connsiteY1" fmla="*/ 0 h 6931026"/>
              <a:gd name="connsiteX2" fmla="*/ 12192000 w 12192000"/>
              <a:gd name="connsiteY2" fmla="*/ 6931026 h 6931026"/>
              <a:gd name="connsiteX3" fmla="*/ 6591289 w 12192000"/>
              <a:gd name="connsiteY3" fmla="*/ 6931026 h 6931026"/>
              <a:gd name="connsiteX4" fmla="*/ 12191335 w 12192000"/>
              <a:gd name="connsiteY4" fmla="*/ 6910289 h 6931026"/>
              <a:gd name="connsiteX5" fmla="*/ 12177107 w 12192000"/>
              <a:gd name="connsiteY5" fmla="*/ 871295 h 6931026"/>
              <a:gd name="connsiteX6" fmla="*/ 0 w 12192000"/>
              <a:gd name="connsiteY6" fmla="*/ 0 h 6931026"/>
              <a:gd name="connsiteX7" fmla="*/ 11998435 w 12192000"/>
              <a:gd name="connsiteY7" fmla="*/ 0 h 6931026"/>
              <a:gd name="connsiteX8" fmla="*/ 9109015 w 12192000"/>
              <a:gd name="connsiteY8" fmla="*/ 8994 h 6931026"/>
              <a:gd name="connsiteX9" fmla="*/ 6452933 w 12192000"/>
              <a:gd name="connsiteY9" fmla="*/ 6433195 h 6931026"/>
              <a:gd name="connsiteX10" fmla="*/ 6440615 w 12192000"/>
              <a:gd name="connsiteY10" fmla="*/ 6931026 h 6931026"/>
              <a:gd name="connsiteX11" fmla="*/ 0 w 12192000"/>
              <a:gd name="connsiteY11" fmla="*/ 6931026 h 6931026"/>
              <a:gd name="connsiteX12" fmla="*/ 0 w 12192000"/>
              <a:gd name="connsiteY12" fmla="*/ 0 h 6931026"/>
              <a:gd name="connsiteX0" fmla="*/ 12177107 w 12192000"/>
              <a:gd name="connsiteY0" fmla="*/ 871295 h 6931026"/>
              <a:gd name="connsiteX1" fmla="*/ 12192000 w 12192000"/>
              <a:gd name="connsiteY1" fmla="*/ 6931026 h 6931026"/>
              <a:gd name="connsiteX2" fmla="*/ 6591289 w 12192000"/>
              <a:gd name="connsiteY2" fmla="*/ 6931026 h 6931026"/>
              <a:gd name="connsiteX3" fmla="*/ 12191335 w 12192000"/>
              <a:gd name="connsiteY3" fmla="*/ 6910289 h 6931026"/>
              <a:gd name="connsiteX4" fmla="*/ 12177107 w 12192000"/>
              <a:gd name="connsiteY4" fmla="*/ 871295 h 6931026"/>
              <a:gd name="connsiteX5" fmla="*/ 0 w 12192000"/>
              <a:gd name="connsiteY5" fmla="*/ 0 h 6931026"/>
              <a:gd name="connsiteX6" fmla="*/ 11998435 w 12192000"/>
              <a:gd name="connsiteY6" fmla="*/ 0 h 6931026"/>
              <a:gd name="connsiteX7" fmla="*/ 9109015 w 12192000"/>
              <a:gd name="connsiteY7" fmla="*/ 8994 h 6931026"/>
              <a:gd name="connsiteX8" fmla="*/ 6452933 w 12192000"/>
              <a:gd name="connsiteY8" fmla="*/ 6433195 h 6931026"/>
              <a:gd name="connsiteX9" fmla="*/ 6440615 w 12192000"/>
              <a:gd name="connsiteY9" fmla="*/ 6931026 h 6931026"/>
              <a:gd name="connsiteX10" fmla="*/ 0 w 12192000"/>
              <a:gd name="connsiteY10" fmla="*/ 6931026 h 6931026"/>
              <a:gd name="connsiteX11" fmla="*/ 0 w 12192000"/>
              <a:gd name="connsiteY11" fmla="*/ 0 h 6931026"/>
              <a:gd name="connsiteX0" fmla="*/ 12177107 w 12192000"/>
              <a:gd name="connsiteY0" fmla="*/ 871295 h 6931026"/>
              <a:gd name="connsiteX1" fmla="*/ 12192000 w 12192000"/>
              <a:gd name="connsiteY1" fmla="*/ 6931026 h 6931026"/>
              <a:gd name="connsiteX2" fmla="*/ 6591289 w 12192000"/>
              <a:gd name="connsiteY2" fmla="*/ 6931026 h 6931026"/>
              <a:gd name="connsiteX3" fmla="*/ 12191335 w 12192000"/>
              <a:gd name="connsiteY3" fmla="*/ 6910289 h 6931026"/>
              <a:gd name="connsiteX4" fmla="*/ 12177107 w 12192000"/>
              <a:gd name="connsiteY4" fmla="*/ 871295 h 6931026"/>
              <a:gd name="connsiteX5" fmla="*/ 0 w 12192000"/>
              <a:gd name="connsiteY5" fmla="*/ 0 h 6931026"/>
              <a:gd name="connsiteX6" fmla="*/ 9109015 w 12192000"/>
              <a:gd name="connsiteY6" fmla="*/ 8994 h 6931026"/>
              <a:gd name="connsiteX7" fmla="*/ 6452933 w 12192000"/>
              <a:gd name="connsiteY7" fmla="*/ 6433195 h 6931026"/>
              <a:gd name="connsiteX8" fmla="*/ 6440615 w 12192000"/>
              <a:gd name="connsiteY8" fmla="*/ 6931026 h 6931026"/>
              <a:gd name="connsiteX9" fmla="*/ 0 w 12192000"/>
              <a:gd name="connsiteY9" fmla="*/ 6931026 h 6931026"/>
              <a:gd name="connsiteX10" fmla="*/ 0 w 12192000"/>
              <a:gd name="connsiteY10" fmla="*/ 0 h 6931026"/>
              <a:gd name="connsiteX0" fmla="*/ 12191335 w 12891714"/>
              <a:gd name="connsiteY0" fmla="*/ 6910289 h 6931026"/>
              <a:gd name="connsiteX1" fmla="*/ 12192000 w 12891714"/>
              <a:gd name="connsiteY1" fmla="*/ 6931026 h 6931026"/>
              <a:gd name="connsiteX2" fmla="*/ 6591289 w 12891714"/>
              <a:gd name="connsiteY2" fmla="*/ 6931026 h 6931026"/>
              <a:gd name="connsiteX3" fmla="*/ 12191335 w 12891714"/>
              <a:gd name="connsiteY3" fmla="*/ 6910289 h 6931026"/>
              <a:gd name="connsiteX4" fmla="*/ 0 w 12891714"/>
              <a:gd name="connsiteY4" fmla="*/ 0 h 6931026"/>
              <a:gd name="connsiteX5" fmla="*/ 9109015 w 12891714"/>
              <a:gd name="connsiteY5" fmla="*/ 8994 h 6931026"/>
              <a:gd name="connsiteX6" fmla="*/ 6452933 w 12891714"/>
              <a:gd name="connsiteY6" fmla="*/ 6433195 h 6931026"/>
              <a:gd name="connsiteX7" fmla="*/ 6440615 w 12891714"/>
              <a:gd name="connsiteY7" fmla="*/ 6931026 h 6931026"/>
              <a:gd name="connsiteX8" fmla="*/ 0 w 12891714"/>
              <a:gd name="connsiteY8" fmla="*/ 6931026 h 6931026"/>
              <a:gd name="connsiteX9" fmla="*/ 0 w 12891714"/>
              <a:gd name="connsiteY9" fmla="*/ 0 h 6931026"/>
              <a:gd name="connsiteX0" fmla="*/ 6591289 w 12192000"/>
              <a:gd name="connsiteY0" fmla="*/ 6931026 h 6931026"/>
              <a:gd name="connsiteX1" fmla="*/ 12192000 w 12192000"/>
              <a:gd name="connsiteY1" fmla="*/ 6931026 h 6931026"/>
              <a:gd name="connsiteX2" fmla="*/ 6591289 w 12192000"/>
              <a:gd name="connsiteY2" fmla="*/ 6931026 h 6931026"/>
              <a:gd name="connsiteX3" fmla="*/ 0 w 12192000"/>
              <a:gd name="connsiteY3" fmla="*/ 0 h 6931026"/>
              <a:gd name="connsiteX4" fmla="*/ 9109015 w 12192000"/>
              <a:gd name="connsiteY4" fmla="*/ 8994 h 6931026"/>
              <a:gd name="connsiteX5" fmla="*/ 6452933 w 12192000"/>
              <a:gd name="connsiteY5" fmla="*/ 6433195 h 6931026"/>
              <a:gd name="connsiteX6" fmla="*/ 6440615 w 12192000"/>
              <a:gd name="connsiteY6" fmla="*/ 6931026 h 6931026"/>
              <a:gd name="connsiteX7" fmla="*/ 0 w 12192000"/>
              <a:gd name="connsiteY7" fmla="*/ 6931026 h 6931026"/>
              <a:gd name="connsiteX8" fmla="*/ 0 w 12192000"/>
              <a:gd name="connsiteY8" fmla="*/ 0 h 6931026"/>
              <a:gd name="connsiteX0" fmla="*/ 0 w 9109015"/>
              <a:gd name="connsiteY0" fmla="*/ 0 h 6931026"/>
              <a:gd name="connsiteX1" fmla="*/ 9109015 w 9109015"/>
              <a:gd name="connsiteY1" fmla="*/ 8994 h 6931026"/>
              <a:gd name="connsiteX2" fmla="*/ 6452933 w 9109015"/>
              <a:gd name="connsiteY2" fmla="*/ 6433195 h 6931026"/>
              <a:gd name="connsiteX3" fmla="*/ 6440615 w 9109015"/>
              <a:gd name="connsiteY3" fmla="*/ 6931026 h 6931026"/>
              <a:gd name="connsiteX4" fmla="*/ 0 w 9109015"/>
              <a:gd name="connsiteY4" fmla="*/ 6931026 h 6931026"/>
              <a:gd name="connsiteX5" fmla="*/ 0 w 9109015"/>
              <a:gd name="connsiteY5" fmla="*/ 0 h 6931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09015" h="6931026">
                <a:moveTo>
                  <a:pt x="0" y="0"/>
                </a:moveTo>
                <a:lnTo>
                  <a:pt x="9109015" y="8994"/>
                </a:lnTo>
                <a:cubicBezTo>
                  <a:pt x="7556006" y="1742116"/>
                  <a:pt x="6572610" y="3958179"/>
                  <a:pt x="6452933" y="6433195"/>
                </a:cubicBezTo>
                <a:lnTo>
                  <a:pt x="6440615" y="6931026"/>
                </a:lnTo>
                <a:lnTo>
                  <a:pt x="0" y="693102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               Click icon to add pictures</a:t>
            </a:r>
            <a:endParaRPr lang="en-E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992FC6B-CCBE-2FEA-4CC3-F1CF0FB59D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80737" y="751329"/>
            <a:ext cx="3277771" cy="180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269994" indent="0">
              <a:buNone/>
              <a:defRPr/>
            </a:lvl2pPr>
            <a:lvl3pPr marL="539987" indent="0">
              <a:buNone/>
              <a:defRPr/>
            </a:lvl3pPr>
            <a:lvl4pPr marL="899978" indent="0">
              <a:buNone/>
              <a:defRPr/>
            </a:lvl4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2A75D292-E7FC-CBF7-DA63-DCAE737E0F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" y="3429000"/>
            <a:ext cx="360363" cy="2808288"/>
          </a:xfrm>
          <a:prstGeom prst="rect">
            <a:avLst/>
          </a:prstGeo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43F71447-2F51-9893-A0BE-D10FACC67B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976382" y="2752858"/>
            <a:ext cx="3277771" cy="180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269994" indent="0">
              <a:buNone/>
              <a:defRPr/>
            </a:lvl2pPr>
            <a:lvl3pPr marL="539987" indent="0">
              <a:buNone/>
              <a:defRPr/>
            </a:lvl3pPr>
            <a:lvl4pPr marL="899978" indent="0">
              <a:buNone/>
              <a:defRPr/>
            </a:lvl4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7D162959-7C56-8A21-C04E-3C6B185523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85648" y="4754387"/>
            <a:ext cx="3277771" cy="1800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269994" indent="0">
              <a:buNone/>
              <a:defRPr/>
            </a:lvl2pPr>
            <a:lvl3pPr marL="539987" indent="0">
              <a:buNone/>
              <a:defRPr/>
            </a:lvl3pPr>
            <a:lvl4pPr marL="899978" indent="0">
              <a:buNone/>
              <a:defRPr/>
            </a:lvl4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</p:spTree>
    <p:extLst>
      <p:ext uri="{BB962C8B-B14F-4D97-AF65-F5344CB8AC3E}">
        <p14:creationId xmlns:p14="http://schemas.microsoft.com/office/powerpoint/2010/main" val="189227553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isu_Valge_eri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4EE5288-5EFD-85D4-2C57-C17C9475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1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5FAF652E-4E2C-2871-C5D9-177F57B034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1" cy="3960813"/>
          </a:xfrm>
          <a:prstGeom prst="rect">
            <a:avLst/>
          </a:prstGeom>
        </p:spPr>
        <p:txBody>
          <a:bodyPr wrap="square" bIns="0" anchor="b"/>
          <a:lstStyle>
            <a:lvl1pPr>
              <a:buClr>
                <a:schemeClr val="accent5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5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5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5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04A0DFF-2C1B-7DD2-DEBF-96B510D1B9B8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86739" y="0"/>
            <a:ext cx="5705261" cy="6858000"/>
          </a:xfrm>
          <a:custGeom>
            <a:avLst/>
            <a:gdLst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26191 h 6894513"/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0 h 6894513"/>
              <a:gd name="connsiteX0" fmla="*/ 28727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28727 w 5735637"/>
              <a:gd name="connsiteY10" fmla="*/ 0 h 689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35637" h="6894513">
                <a:moveTo>
                  <a:pt x="28727" y="0"/>
                </a:moveTo>
                <a:lnTo>
                  <a:pt x="5735637" y="0"/>
                </a:lnTo>
                <a:lnTo>
                  <a:pt x="5735637" y="6894513"/>
                </a:lnTo>
                <a:lnTo>
                  <a:pt x="0" y="6894513"/>
                </a:lnTo>
                <a:lnTo>
                  <a:pt x="0" y="6891191"/>
                </a:lnTo>
                <a:lnTo>
                  <a:pt x="231322" y="6891581"/>
                </a:lnTo>
                <a:lnTo>
                  <a:pt x="2669051" y="6894490"/>
                </a:lnTo>
                <a:lnTo>
                  <a:pt x="2487027" y="6683082"/>
                </a:lnTo>
                <a:cubicBezTo>
                  <a:pt x="1052157" y="4939997"/>
                  <a:pt x="151989" y="2744870"/>
                  <a:pt x="35628" y="345162"/>
                </a:cubicBezTo>
                <a:lnTo>
                  <a:pt x="27755" y="28149"/>
                </a:lnTo>
                <a:lnTo>
                  <a:pt x="287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l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26999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Tx/>
              <a:tabLst/>
              <a:defRPr/>
            </a:pPr>
            <a:r>
              <a:rPr lang="en-GB"/>
              <a:t>                   Click icon to add pictures</a:t>
            </a:r>
            <a:endParaRPr lang="en-EE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3024585C-B815-2059-F967-7C0DC75B38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545006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isu_Valge_eri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E0E987D9-EF17-944D-DA41-ECF84CF78B09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86739" y="0"/>
            <a:ext cx="5705261" cy="6858000"/>
          </a:xfrm>
          <a:custGeom>
            <a:avLst/>
            <a:gdLst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26191 h 6894513"/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0 h 6894513"/>
              <a:gd name="connsiteX0" fmla="*/ 28727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28727 w 5735637"/>
              <a:gd name="connsiteY10" fmla="*/ 0 h 689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35637" h="6894513">
                <a:moveTo>
                  <a:pt x="28727" y="0"/>
                </a:moveTo>
                <a:lnTo>
                  <a:pt x="5735637" y="0"/>
                </a:lnTo>
                <a:lnTo>
                  <a:pt x="5735637" y="6894513"/>
                </a:lnTo>
                <a:lnTo>
                  <a:pt x="0" y="6894513"/>
                </a:lnTo>
                <a:lnTo>
                  <a:pt x="0" y="6891191"/>
                </a:lnTo>
                <a:lnTo>
                  <a:pt x="231322" y="6891581"/>
                </a:lnTo>
                <a:lnTo>
                  <a:pt x="2669051" y="6894490"/>
                </a:lnTo>
                <a:lnTo>
                  <a:pt x="2487027" y="6683082"/>
                </a:lnTo>
                <a:cubicBezTo>
                  <a:pt x="1052157" y="4939997"/>
                  <a:pt x="151989" y="2744870"/>
                  <a:pt x="35628" y="345162"/>
                </a:cubicBezTo>
                <a:lnTo>
                  <a:pt x="27755" y="28149"/>
                </a:lnTo>
                <a:lnTo>
                  <a:pt x="287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l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26999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Tx/>
              <a:tabLst/>
              <a:defRPr/>
            </a:pPr>
            <a:r>
              <a:rPr lang="en-GB"/>
              <a:t>                   Click icon to add pictures</a:t>
            </a:r>
            <a:endParaRPr lang="en-EE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0C2A4D2-3865-CE4C-7F37-4B5972E76EFC}"/>
              </a:ext>
            </a:extLst>
          </p:cNvPr>
          <p:cNvCxnSpPr>
            <a:cxnSpLocks/>
          </p:cNvCxnSpPr>
          <p:nvPr userDrawn="1"/>
        </p:nvCxnSpPr>
        <p:spPr>
          <a:xfrm>
            <a:off x="1987448" y="615906"/>
            <a:ext cx="0" cy="1080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B05B97E-9BFE-1C9E-36BA-F81617968E04}"/>
              </a:ext>
            </a:extLst>
          </p:cNvPr>
          <p:cNvCxnSpPr>
            <a:cxnSpLocks/>
          </p:cNvCxnSpPr>
          <p:nvPr userDrawn="1"/>
        </p:nvCxnSpPr>
        <p:spPr>
          <a:xfrm>
            <a:off x="1987448" y="2106205"/>
            <a:ext cx="0" cy="108000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03C86FE-9133-2E9A-71EE-D7C92A87D419}"/>
              </a:ext>
            </a:extLst>
          </p:cNvPr>
          <p:cNvCxnSpPr>
            <a:cxnSpLocks/>
          </p:cNvCxnSpPr>
          <p:nvPr userDrawn="1"/>
        </p:nvCxnSpPr>
        <p:spPr>
          <a:xfrm>
            <a:off x="1987448" y="3585940"/>
            <a:ext cx="0" cy="1080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E5F942E-8A7C-3DAD-EDA1-A2D4CC1DE38A}"/>
              </a:ext>
            </a:extLst>
          </p:cNvPr>
          <p:cNvCxnSpPr>
            <a:cxnSpLocks/>
          </p:cNvCxnSpPr>
          <p:nvPr userDrawn="1"/>
        </p:nvCxnSpPr>
        <p:spPr>
          <a:xfrm>
            <a:off x="1987448" y="5132851"/>
            <a:ext cx="0" cy="108000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Picture Placeholder 19">
            <a:extLst>
              <a:ext uri="{FF2B5EF4-FFF2-40B4-BE49-F238E27FC236}">
                <a16:creationId xmlns:a16="http://schemas.microsoft.com/office/drawing/2014/main" id="{206653EB-5D14-D1AC-D160-8A625F506C1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3752" y="615950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40" name="Picture Placeholder 19">
            <a:extLst>
              <a:ext uri="{FF2B5EF4-FFF2-40B4-BE49-F238E27FC236}">
                <a16:creationId xmlns:a16="http://schemas.microsoft.com/office/drawing/2014/main" id="{70D12DD3-A268-D688-55CE-E2232B0CAA89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3752" y="2111827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41" name="Picture Placeholder 19">
            <a:extLst>
              <a:ext uri="{FF2B5EF4-FFF2-40B4-BE49-F238E27FC236}">
                <a16:creationId xmlns:a16="http://schemas.microsoft.com/office/drawing/2014/main" id="{F4AD269D-E2C1-7FCD-6797-3D0B9B4D3A9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83752" y="3634923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42" name="Picture Placeholder 19">
            <a:extLst>
              <a:ext uri="{FF2B5EF4-FFF2-40B4-BE49-F238E27FC236}">
                <a16:creationId xmlns:a16="http://schemas.microsoft.com/office/drawing/2014/main" id="{19444EFB-E8D4-DF2A-1A7E-A49D3A1C37C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83752" y="5109080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43" name="Text Placeholder 26">
            <a:extLst>
              <a:ext uri="{FF2B5EF4-FFF2-40B4-BE49-F238E27FC236}">
                <a16:creationId xmlns:a16="http://schemas.microsoft.com/office/drawing/2014/main" id="{5CE6A1EB-0347-44EE-C077-290C81E00C0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70113" y="615950"/>
            <a:ext cx="4115814" cy="61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4" name="Text Placeholder 26">
            <a:extLst>
              <a:ext uri="{FF2B5EF4-FFF2-40B4-BE49-F238E27FC236}">
                <a16:creationId xmlns:a16="http://schemas.microsoft.com/office/drawing/2014/main" id="{D139EC8C-F8E4-C9E4-F877-4CA6EC37B8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70113" y="1192167"/>
            <a:ext cx="4115814" cy="545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5" name="Text Placeholder 26">
            <a:extLst>
              <a:ext uri="{FF2B5EF4-FFF2-40B4-BE49-F238E27FC236}">
                <a16:creationId xmlns:a16="http://schemas.microsoft.com/office/drawing/2014/main" id="{55CA5EB4-656B-B03C-4FD1-DFDFE39715A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170113" y="2111827"/>
            <a:ext cx="4115814" cy="61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6" name="Text Placeholder 26">
            <a:extLst>
              <a:ext uri="{FF2B5EF4-FFF2-40B4-BE49-F238E27FC236}">
                <a16:creationId xmlns:a16="http://schemas.microsoft.com/office/drawing/2014/main" id="{890BCA59-4E52-C19F-FECA-A3DA150D83E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70113" y="2688045"/>
            <a:ext cx="4115814" cy="545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7" name="Text Placeholder 26">
            <a:extLst>
              <a:ext uri="{FF2B5EF4-FFF2-40B4-BE49-F238E27FC236}">
                <a16:creationId xmlns:a16="http://schemas.microsoft.com/office/drawing/2014/main" id="{6A5E367E-4CA1-7674-E6E5-398D1A3A474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170113" y="3591380"/>
            <a:ext cx="4115814" cy="61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8" name="Text Placeholder 26">
            <a:extLst>
              <a:ext uri="{FF2B5EF4-FFF2-40B4-BE49-F238E27FC236}">
                <a16:creationId xmlns:a16="http://schemas.microsoft.com/office/drawing/2014/main" id="{4DF6B707-8A45-95D7-38AB-3015D78867B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170113" y="4167598"/>
            <a:ext cx="4115814" cy="545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9" name="Text Placeholder 26">
            <a:extLst>
              <a:ext uri="{FF2B5EF4-FFF2-40B4-BE49-F238E27FC236}">
                <a16:creationId xmlns:a16="http://schemas.microsoft.com/office/drawing/2014/main" id="{C877ABDD-D127-7481-767A-32EB515C91D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170113" y="5115380"/>
            <a:ext cx="4115814" cy="612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accent4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0" name="Text Placeholder 26">
            <a:extLst>
              <a:ext uri="{FF2B5EF4-FFF2-40B4-BE49-F238E27FC236}">
                <a16:creationId xmlns:a16="http://schemas.microsoft.com/office/drawing/2014/main" id="{3D6370A2-0B7A-54F9-7303-ED693326DE0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170113" y="5691598"/>
            <a:ext cx="4115814" cy="54519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EB53B3A-89B1-2B57-0F18-19107F1B96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8506818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Sisu_Valge_eri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3F33DBEE-FBE3-4C51-78B1-85817AFB3E72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6486739" y="0"/>
            <a:ext cx="5705261" cy="6858000"/>
          </a:xfrm>
          <a:custGeom>
            <a:avLst/>
            <a:gdLst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26191 h 6894513"/>
              <a:gd name="connsiteX0" fmla="*/ 0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0 w 5735637"/>
              <a:gd name="connsiteY10" fmla="*/ 0 h 6894513"/>
              <a:gd name="connsiteX0" fmla="*/ 28727 w 5735637"/>
              <a:gd name="connsiteY0" fmla="*/ 0 h 6894513"/>
              <a:gd name="connsiteX1" fmla="*/ 5735637 w 5735637"/>
              <a:gd name="connsiteY1" fmla="*/ 0 h 6894513"/>
              <a:gd name="connsiteX2" fmla="*/ 5735637 w 5735637"/>
              <a:gd name="connsiteY2" fmla="*/ 6894513 h 6894513"/>
              <a:gd name="connsiteX3" fmla="*/ 0 w 5735637"/>
              <a:gd name="connsiteY3" fmla="*/ 6894513 h 6894513"/>
              <a:gd name="connsiteX4" fmla="*/ 0 w 5735637"/>
              <a:gd name="connsiteY4" fmla="*/ 6891191 h 6894513"/>
              <a:gd name="connsiteX5" fmla="*/ 231322 w 5735637"/>
              <a:gd name="connsiteY5" fmla="*/ 6891581 h 6894513"/>
              <a:gd name="connsiteX6" fmla="*/ 2669051 w 5735637"/>
              <a:gd name="connsiteY6" fmla="*/ 6894490 h 6894513"/>
              <a:gd name="connsiteX7" fmla="*/ 2487027 w 5735637"/>
              <a:gd name="connsiteY7" fmla="*/ 6683082 h 6894513"/>
              <a:gd name="connsiteX8" fmla="*/ 35628 w 5735637"/>
              <a:gd name="connsiteY8" fmla="*/ 345162 h 6894513"/>
              <a:gd name="connsiteX9" fmla="*/ 27755 w 5735637"/>
              <a:gd name="connsiteY9" fmla="*/ 28149 h 6894513"/>
              <a:gd name="connsiteX10" fmla="*/ 28727 w 5735637"/>
              <a:gd name="connsiteY10" fmla="*/ 0 h 6894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35637" h="6894513">
                <a:moveTo>
                  <a:pt x="28727" y="0"/>
                </a:moveTo>
                <a:lnTo>
                  <a:pt x="5735637" y="0"/>
                </a:lnTo>
                <a:lnTo>
                  <a:pt x="5735637" y="6894513"/>
                </a:lnTo>
                <a:lnTo>
                  <a:pt x="0" y="6894513"/>
                </a:lnTo>
                <a:lnTo>
                  <a:pt x="0" y="6891191"/>
                </a:lnTo>
                <a:lnTo>
                  <a:pt x="231322" y="6891581"/>
                </a:lnTo>
                <a:lnTo>
                  <a:pt x="2669051" y="6894490"/>
                </a:lnTo>
                <a:lnTo>
                  <a:pt x="2487027" y="6683082"/>
                </a:lnTo>
                <a:cubicBezTo>
                  <a:pt x="1052157" y="4939997"/>
                  <a:pt x="151989" y="2744870"/>
                  <a:pt x="35628" y="345162"/>
                </a:cubicBezTo>
                <a:lnTo>
                  <a:pt x="27755" y="28149"/>
                </a:lnTo>
                <a:lnTo>
                  <a:pt x="2872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wrap="square" anchor="ctr">
            <a:noAutofit/>
          </a:bodyPr>
          <a:lstStyle>
            <a:lvl1pPr marL="0" indent="0" algn="l">
              <a:buFont typeface="+mj-lt"/>
              <a:buNone/>
              <a:defRPr>
                <a:solidFill>
                  <a:schemeClr val="bg1"/>
                </a:solidFill>
              </a:defRPr>
            </a:lvl1pPr>
          </a:lstStyle>
          <a:p>
            <a:pPr marL="342900" marR="0" lvl="0" indent="-342900" algn="l" defTabSz="26999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SzTx/>
              <a:tabLst/>
              <a:defRPr/>
            </a:pPr>
            <a:r>
              <a:rPr lang="en-GB"/>
              <a:t>                   Click icon to add pictures</a:t>
            </a:r>
            <a:endParaRPr lang="en-EE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A23B53-12C8-3201-A176-839F221B15AC}"/>
              </a:ext>
            </a:extLst>
          </p:cNvPr>
          <p:cNvCxnSpPr>
            <a:cxnSpLocks/>
          </p:cNvCxnSpPr>
          <p:nvPr/>
        </p:nvCxnSpPr>
        <p:spPr>
          <a:xfrm>
            <a:off x="1987448" y="1646421"/>
            <a:ext cx="0" cy="1080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552FFCF-7BF3-584B-0747-ABB1556EBB35}"/>
              </a:ext>
            </a:extLst>
          </p:cNvPr>
          <p:cNvCxnSpPr>
            <a:cxnSpLocks/>
          </p:cNvCxnSpPr>
          <p:nvPr/>
        </p:nvCxnSpPr>
        <p:spPr>
          <a:xfrm>
            <a:off x="1987448" y="3136720"/>
            <a:ext cx="0" cy="108000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BCA625E-9432-8930-3807-33884F4D841A}"/>
              </a:ext>
            </a:extLst>
          </p:cNvPr>
          <p:cNvCxnSpPr>
            <a:cxnSpLocks/>
          </p:cNvCxnSpPr>
          <p:nvPr/>
        </p:nvCxnSpPr>
        <p:spPr>
          <a:xfrm>
            <a:off x="1987448" y="4616455"/>
            <a:ext cx="0" cy="1080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40AC03E2-EE90-F4CF-E8D4-A801F5FEFE2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3752" y="1646465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14E88627-A698-0837-AEB7-97E56FB8298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83752" y="3142342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24" name="Picture Placeholder 19">
            <a:extLst>
              <a:ext uri="{FF2B5EF4-FFF2-40B4-BE49-F238E27FC236}">
                <a16:creationId xmlns:a16="http://schemas.microsoft.com/office/drawing/2014/main" id="{6BD491F5-2088-FAE6-DCD9-616D54CC7BA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83752" y="4665438"/>
            <a:ext cx="1002885" cy="107995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EE"/>
              <a:t>icon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B019A14E-F9D2-A8C4-835F-6E228082266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170112" y="1646465"/>
            <a:ext cx="4240841" cy="54573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8" name="Text Placeholder 26">
            <a:extLst>
              <a:ext uri="{FF2B5EF4-FFF2-40B4-BE49-F238E27FC236}">
                <a16:creationId xmlns:a16="http://schemas.microsoft.com/office/drawing/2014/main" id="{0BD79A8A-F2D1-0569-183A-0BCB1378561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170112" y="2212522"/>
            <a:ext cx="4240841" cy="5457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9" name="Text Placeholder 26">
            <a:extLst>
              <a:ext uri="{FF2B5EF4-FFF2-40B4-BE49-F238E27FC236}">
                <a16:creationId xmlns:a16="http://schemas.microsoft.com/office/drawing/2014/main" id="{C989D314-C993-AEEE-8BE6-EBE91FC7B4B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170112" y="3142343"/>
            <a:ext cx="4240841" cy="54573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0" name="Text Placeholder 26">
            <a:extLst>
              <a:ext uri="{FF2B5EF4-FFF2-40B4-BE49-F238E27FC236}">
                <a16:creationId xmlns:a16="http://schemas.microsoft.com/office/drawing/2014/main" id="{8B50DD3D-E739-8EA3-25C5-53C3D0364B8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2170112" y="3708400"/>
            <a:ext cx="4240841" cy="5457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1" name="Text Placeholder 26">
            <a:extLst>
              <a:ext uri="{FF2B5EF4-FFF2-40B4-BE49-F238E27FC236}">
                <a16:creationId xmlns:a16="http://schemas.microsoft.com/office/drawing/2014/main" id="{63731E30-7B74-F090-E145-ABBF2F73828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2170112" y="4621896"/>
            <a:ext cx="4240841" cy="54573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32" name="Text Placeholder 26">
            <a:extLst>
              <a:ext uri="{FF2B5EF4-FFF2-40B4-BE49-F238E27FC236}">
                <a16:creationId xmlns:a16="http://schemas.microsoft.com/office/drawing/2014/main" id="{2CF1BCE5-A91B-EF7A-4D89-B82261905ED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170112" y="5187953"/>
            <a:ext cx="4240841" cy="54573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BC4FAFD5-F95A-038D-BA73-9E2E70A1D0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1D35723-3DAE-82B6-08F2-C0F74A8B5733}"/>
              </a:ext>
            </a:extLst>
          </p:cNvPr>
          <p:cNvCxnSpPr>
            <a:cxnSpLocks/>
          </p:cNvCxnSpPr>
          <p:nvPr userDrawn="1"/>
        </p:nvCxnSpPr>
        <p:spPr>
          <a:xfrm>
            <a:off x="1987448" y="1646421"/>
            <a:ext cx="0" cy="108000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0B38C6-7167-A178-F9C5-47ABFA5531D4}"/>
              </a:ext>
            </a:extLst>
          </p:cNvPr>
          <p:cNvCxnSpPr>
            <a:cxnSpLocks/>
          </p:cNvCxnSpPr>
          <p:nvPr userDrawn="1"/>
        </p:nvCxnSpPr>
        <p:spPr>
          <a:xfrm>
            <a:off x="1987448" y="3136720"/>
            <a:ext cx="0" cy="1080000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301D3C-BE83-B4DF-74A4-01B09C65A2F7}"/>
              </a:ext>
            </a:extLst>
          </p:cNvPr>
          <p:cNvCxnSpPr>
            <a:cxnSpLocks/>
          </p:cNvCxnSpPr>
          <p:nvPr userDrawn="1"/>
        </p:nvCxnSpPr>
        <p:spPr>
          <a:xfrm>
            <a:off x="1987448" y="4616455"/>
            <a:ext cx="0" cy="1080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810258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su_Hall_Tabel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6"/>
            <a:ext cx="3384551" cy="800100"/>
          </a:xfrm>
          <a:prstGeom prst="rect">
            <a:avLst/>
          </a:prstGeo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tx1"/>
                </a:solidFill>
              </a:defRPr>
            </a:lvl1pPr>
            <a:lvl2pPr marL="269993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39987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899978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ALLIKAS:</a:t>
            </a:r>
            <a:endParaRPr lang="en-GB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D09C8661-A967-457B-1FB0-DB06553FF04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3888" y="1962617"/>
            <a:ext cx="10944225" cy="4274672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4pPr>
              <a:defRPr/>
            </a:lvl4pPr>
          </a:lstStyle>
          <a:p>
            <a:pPr lvl="0"/>
            <a:r>
              <a:rPr lang="en-GB" dirty="0"/>
              <a:t>Click to edit text styles</a:t>
            </a:r>
          </a:p>
          <a:p>
            <a:pPr marL="539987" marR="0" lvl="1" indent="-269993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601079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isu_Valge_Tab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6"/>
            <a:ext cx="3384551" cy="800100"/>
          </a:xfrm>
          <a:prstGeom prst="rect">
            <a:avLst/>
          </a:prstGeo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tx1"/>
                </a:solidFill>
              </a:defRPr>
            </a:lvl1pPr>
            <a:lvl2pPr marL="269993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39987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899978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ALLIKAS:</a:t>
            </a:r>
            <a:endParaRPr lang="en-GB" dirty="0"/>
          </a:p>
        </p:txBody>
      </p:sp>
      <p:sp>
        <p:nvSpPr>
          <p:cNvPr id="3" name="Content Placeholder 6">
            <a:extLst>
              <a:ext uri="{FF2B5EF4-FFF2-40B4-BE49-F238E27FC236}">
                <a16:creationId xmlns:a16="http://schemas.microsoft.com/office/drawing/2014/main" id="{71BAFAC3-9EBB-25A5-0106-0C296398C00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3888" y="1962617"/>
            <a:ext cx="10944225" cy="4274672"/>
          </a:xfrm>
        </p:spPr>
        <p:txBody>
          <a:bodyPr/>
          <a:lstStyle/>
          <a:p>
            <a:pPr lvl="0"/>
            <a:r>
              <a:rPr lang="en-GB" dirty="0"/>
              <a:t>Click to edit text styles</a:t>
            </a:r>
          </a:p>
          <a:p>
            <a:pPr marL="539987" marR="0" lvl="1" indent="-269993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9400212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su_Hall_Graafik"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9"/>
            <a:ext cx="5472112" cy="800100"/>
          </a:xfrm>
          <a:prstGeom prst="rect">
            <a:avLst/>
          </a:prstGeo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tx1"/>
                </a:solidFill>
              </a:defRPr>
            </a:lvl1pPr>
            <a:lvl2pPr marL="269993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39987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899978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ALLIKAS: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05A0C6-3529-1E23-17B4-A43532C63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2"/>
            <a:ext cx="5472113" cy="17078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9A3E3BD-EDF3-0751-621C-CF013C5259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2366681"/>
            <a:ext cx="5472112" cy="2877671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74C956-040C-4C0D-CF62-1B0336E17B9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02375" y="658803"/>
            <a:ext cx="5265738" cy="5578486"/>
          </a:xfrm>
        </p:spPr>
        <p:txBody>
          <a:bodyPr/>
          <a:lstStyle/>
          <a:p>
            <a:pPr lvl="0"/>
            <a:r>
              <a:rPr lang="en-GB" dirty="0"/>
              <a:t>Click to edit text styles</a:t>
            </a:r>
          </a:p>
          <a:p>
            <a:pPr marL="539987" marR="0" lvl="1" indent="-269993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280496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isu_Valge_Graaf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2"/>
            <a:ext cx="5472113" cy="17078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9"/>
            <a:ext cx="5472112" cy="800100"/>
          </a:xfrm>
          <a:prstGeom prst="rect">
            <a:avLst/>
          </a:prstGeo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tx1"/>
                </a:solidFill>
              </a:defRPr>
            </a:lvl1pPr>
            <a:lvl2pPr marL="269993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39987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899978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marL="0" marR="0" lvl="0" indent="0" algn="l" defTabSz="269993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bg1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lang="en-US" dirty="0"/>
              <a:t>ALLIKAS:</a:t>
            </a:r>
            <a:endParaRPr lang="en-GB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F7DD244-CDA6-2334-58D9-C377EC3DF2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8" y="2366681"/>
            <a:ext cx="5472112" cy="2877671"/>
          </a:xfrm>
          <a:prstGeom prst="rect">
            <a:avLst/>
          </a:prstGeom>
        </p:spPr>
        <p:txBody>
          <a:bodyPr bIns="0" anchor="t">
            <a:normAutofit/>
          </a:bodyPr>
          <a:lstStyle>
            <a:lvl1pPr marL="0" indent="0">
              <a:spcBef>
                <a:spcPts val="200"/>
              </a:spcBef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F8461437-BE46-001B-39C2-6611FC375AC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302375" y="658803"/>
            <a:ext cx="5265738" cy="5578486"/>
          </a:xfrm>
        </p:spPr>
        <p:txBody>
          <a:bodyPr/>
          <a:lstStyle/>
          <a:p>
            <a:pPr lvl="0"/>
            <a:r>
              <a:rPr lang="en-GB" dirty="0"/>
              <a:t>Click to edit text styles</a:t>
            </a:r>
          </a:p>
          <a:p>
            <a:pPr marL="539987" marR="0" lvl="1" indent="-269993" algn="l" defTabSz="914377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  <a:buClr>
                <a:schemeClr val="accent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5917124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su_Sinine_Tapila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D1514F1B-22B3-46E1-5B45-7062ABDF9A6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460384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34B6FF45-3A75-8737-5DFA-25E395A59EC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pic>
        <p:nvPicPr>
          <p:cNvPr id="3" name="Picture 2" descr="A black and white dotted background&#10;&#10;Description automatically generated">
            <a:extLst>
              <a:ext uri="{FF2B5EF4-FFF2-40B4-BE49-F238E27FC236}">
                <a16:creationId xmlns:a16="http://schemas.microsoft.com/office/drawing/2014/main" id="{9A9B44EB-2378-D38F-3213-54D4D2FA8A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17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i/tagaleht logoga_3rida_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5" name="Teksti kohatäide 6">
            <a:extLst>
              <a:ext uri="{FF2B5EF4-FFF2-40B4-BE49-F238E27FC236}">
                <a16:creationId xmlns:a16="http://schemas.microsoft.com/office/drawing/2014/main" id="{AC0972FF-6B3E-534D-42D6-92D2C72300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3429002"/>
            <a:ext cx="4629853" cy="2808287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626" y="657225"/>
            <a:ext cx="6319364" cy="2651366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 edit Master title </a:t>
            </a:r>
            <a:br>
              <a:rPr lang="en-GB" dirty="0"/>
            </a:br>
            <a:r>
              <a:rPr lang="en-GB" dirty="0"/>
              <a:t>style</a:t>
            </a:r>
            <a:endParaRPr lang="en-EE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49F967-501D-4A51-EDFC-C9974B051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A092231-7C2C-D39A-F9EC-22800E0FC4B9}"/>
              </a:ext>
            </a:extLst>
          </p:cNvPr>
          <p:cNvSpPr/>
          <p:nvPr userDrawn="1"/>
        </p:nvSpPr>
        <p:spPr>
          <a:xfrm flipH="1">
            <a:off x="726936" y="536818"/>
            <a:ext cx="90000" cy="2771773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209174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su_Hall_Tapila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86661DE-96F8-6CC5-6B60-02E7D03B39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460384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49A36CAC-1915-6E7D-97D6-5226F329D3B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pic>
        <p:nvPicPr>
          <p:cNvPr id="3" name="Picture 2" descr="A blue and black dotted wave&#10;&#10;Description automatically generated">
            <a:extLst>
              <a:ext uri="{FF2B5EF4-FFF2-40B4-BE49-F238E27FC236}">
                <a16:creationId xmlns:a16="http://schemas.microsoft.com/office/drawing/2014/main" id="{30BFD70A-CF26-AB2B-0458-29842E80B8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7266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isu_Valge_Tapila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4C65F9-B12A-2F68-0CA0-E0CCC8C25A2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460384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477AB784-5BBA-5A88-FAD3-5D3F190CA78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pic>
        <p:nvPicPr>
          <p:cNvPr id="3" name="Picture 2" descr="A blue and black dotted wave&#10;&#10;Description automatically generated">
            <a:extLst>
              <a:ext uri="{FF2B5EF4-FFF2-40B4-BE49-F238E27FC236}">
                <a16:creationId xmlns:a16="http://schemas.microsoft.com/office/drawing/2014/main" id="{D07F5737-DA3D-F24F-7969-70A7486A2B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200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92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su_Sinine_Tapila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54B9D5F-306A-9A8E-B672-FD20CEBF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5B25B0B-0DDA-9189-3FAA-1E1D33946E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E56CE9FB-B573-258B-FD0D-8F0138BB3E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3888" y="1633441"/>
            <a:ext cx="5333998" cy="4603848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pic>
        <p:nvPicPr>
          <p:cNvPr id="2" name="Picture 1" descr="A white dots on a black background&#10;&#10;Description automatically generated">
            <a:extLst>
              <a:ext uri="{FF2B5EF4-FFF2-40B4-BE49-F238E27FC236}">
                <a16:creationId xmlns:a16="http://schemas.microsoft.com/office/drawing/2014/main" id="{EBE88F8E-4E54-B126-69AC-49661FBDB3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63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su_Hall_Tapilai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54B9D5F-306A-9A8E-B672-FD20CEBF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67BC31-8DD8-69FD-7C77-7FEB1049A5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4B50D2F-1DC1-4073-0CBE-68DEC7371A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3888" y="1633441"/>
            <a:ext cx="5333998" cy="4603848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pic>
        <p:nvPicPr>
          <p:cNvPr id="2" name="Picture 1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B17B03F7-AA8A-5919-DB6C-C64532BD5B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94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Sisu_Valge_Tapila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54B9D5F-306A-9A8E-B672-FD20CEBFE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C70D2FC-551D-4E93-6667-D530541739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33B883B5-C4B6-FB55-776B-C4F058C3AD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3888" y="1633441"/>
            <a:ext cx="5333998" cy="4603848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pic>
        <p:nvPicPr>
          <p:cNvPr id="2" name="Picture 1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4357F092-5CBB-3BB3-470A-178EA5AD65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698000"/>
            <a:ext cx="540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067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ISLAID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3ED564-E368-D5FB-D13B-EA2068D8BC0A}"/>
              </a:ext>
            </a:extLst>
          </p:cNvPr>
          <p:cNvSpPr txBox="1"/>
          <p:nvPr userDrawn="1"/>
        </p:nvSpPr>
        <p:spPr>
          <a:xfrm>
            <a:off x="6096001" y="1"/>
            <a:ext cx="5471887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3"/>
                </a:solidFill>
              </a:rPr>
              <a:t>SEE ON ABISLAID, KUSTUTA ENNE ESITLUST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B984D6-C14A-808A-A37D-5EB1D2197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1E07616-1F8C-3A38-A387-ED703280A30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460384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C95E93A-5547-A70E-7392-29421EB878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874319225"/>
      </p:ext>
    </p:extLst>
  </p:cSld>
  <p:clrMapOvr>
    <a:masterClrMapping/>
  </p:clrMapOvr>
  <p:transition spd="slow">
    <p:push dir="u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ISLAIDID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74C68D-230D-7002-0A49-37FB774691C2}"/>
              </a:ext>
            </a:extLst>
          </p:cNvPr>
          <p:cNvSpPr txBox="1"/>
          <p:nvPr userDrawn="1"/>
        </p:nvSpPr>
        <p:spPr>
          <a:xfrm>
            <a:off x="5735413" y="1"/>
            <a:ext cx="5832475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accent2"/>
                </a:solidFill>
              </a:rPr>
              <a:t>SEE ON ABISLAID, KUSTUTA ENNE ESITLUST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FCD35CC-5BCA-3068-2ACF-969C4469E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2"/>
            <a:ext cx="10944000" cy="12887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9394B9B-31DA-8A27-E908-6B4CF0AF320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1"/>
            <a:ext cx="5333997" cy="3027769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0CB587FC-EF8F-B117-B26A-87744FDAF7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3888" y="1633441"/>
            <a:ext cx="5333998" cy="4603848"/>
          </a:xfrm>
          <a:prstGeom prst="rect">
            <a:avLst/>
          </a:prstGeom>
        </p:spPr>
        <p:txBody>
          <a:bodyPr bIns="0" anchor="t" anchorCtr="0">
            <a:normAutofit/>
          </a:bodyPr>
          <a:lstStyle>
            <a:lvl1pPr marL="0" indent="0">
              <a:spcBef>
                <a:spcPts val="200"/>
              </a:spcBef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009944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ühi slai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4309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/tagaleht logoga_4rida_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323FCC4-5DCD-F3B3-756C-4C1DA836252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627727" y="0"/>
            <a:ext cx="6561873" cy="6858000"/>
          </a:xfrm>
          <a:custGeom>
            <a:avLst/>
            <a:gdLst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0 w 12189600"/>
              <a:gd name="connsiteY9" fmla="*/ 6855671 h 6858000"/>
              <a:gd name="connsiteX10" fmla="*/ 5627727 w 12189600"/>
              <a:gd name="connsiteY10" fmla="*/ 6855671 h 6858000"/>
              <a:gd name="connsiteX11" fmla="*/ 8254334 w 12189600"/>
              <a:gd name="connsiteY11" fmla="*/ 0 h 6858000"/>
              <a:gd name="connsiteX0" fmla="*/ 8254334 w 12189600"/>
              <a:gd name="connsiteY0" fmla="*/ 0 h 6858000"/>
              <a:gd name="connsiteX1" fmla="*/ 12189600 w 12189600"/>
              <a:gd name="connsiteY1" fmla="*/ 0 h 6858000"/>
              <a:gd name="connsiteX2" fmla="*/ 12189600 w 12189600"/>
              <a:gd name="connsiteY2" fmla="*/ 5486829 h 6858000"/>
              <a:gd name="connsiteX3" fmla="*/ 10049094 w 12189600"/>
              <a:gd name="connsiteY3" fmla="*/ 5486829 h 6858000"/>
              <a:gd name="connsiteX4" fmla="*/ 9574352 w 12189600"/>
              <a:gd name="connsiteY4" fmla="*/ 5960366 h 6858000"/>
              <a:gd name="connsiteX5" fmla="*/ 10049094 w 12189600"/>
              <a:gd name="connsiteY5" fmla="*/ 6434392 h 6858000"/>
              <a:gd name="connsiteX6" fmla="*/ 12189600 w 12189600"/>
              <a:gd name="connsiteY6" fmla="*/ 6434392 h 6858000"/>
              <a:gd name="connsiteX7" fmla="*/ 12189600 w 12189600"/>
              <a:gd name="connsiteY7" fmla="*/ 6858000 h 6858000"/>
              <a:gd name="connsiteX8" fmla="*/ 0 w 12189600"/>
              <a:gd name="connsiteY8" fmla="*/ 6858000 h 6858000"/>
              <a:gd name="connsiteX9" fmla="*/ 5627727 w 12189600"/>
              <a:gd name="connsiteY9" fmla="*/ 6855671 h 6858000"/>
              <a:gd name="connsiteX10" fmla="*/ 8254334 w 12189600"/>
              <a:gd name="connsiteY10" fmla="*/ 0 h 6858000"/>
              <a:gd name="connsiteX0" fmla="*/ 2626607 w 6561873"/>
              <a:gd name="connsiteY0" fmla="*/ 0 h 6858000"/>
              <a:gd name="connsiteX1" fmla="*/ 6561873 w 6561873"/>
              <a:gd name="connsiteY1" fmla="*/ 0 h 6858000"/>
              <a:gd name="connsiteX2" fmla="*/ 6561873 w 6561873"/>
              <a:gd name="connsiteY2" fmla="*/ 5486829 h 6858000"/>
              <a:gd name="connsiteX3" fmla="*/ 4421367 w 6561873"/>
              <a:gd name="connsiteY3" fmla="*/ 5486829 h 6858000"/>
              <a:gd name="connsiteX4" fmla="*/ 3946625 w 6561873"/>
              <a:gd name="connsiteY4" fmla="*/ 5960366 h 6858000"/>
              <a:gd name="connsiteX5" fmla="*/ 4421367 w 6561873"/>
              <a:gd name="connsiteY5" fmla="*/ 6434392 h 6858000"/>
              <a:gd name="connsiteX6" fmla="*/ 6561873 w 6561873"/>
              <a:gd name="connsiteY6" fmla="*/ 6434392 h 6858000"/>
              <a:gd name="connsiteX7" fmla="*/ 6561873 w 6561873"/>
              <a:gd name="connsiteY7" fmla="*/ 6858000 h 6858000"/>
              <a:gd name="connsiteX8" fmla="*/ 0 w 6561873"/>
              <a:gd name="connsiteY8" fmla="*/ 6855671 h 6858000"/>
              <a:gd name="connsiteX9" fmla="*/ 2626607 w 6561873"/>
              <a:gd name="connsiteY9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561873" h="6858000">
                <a:moveTo>
                  <a:pt x="2626607" y="0"/>
                </a:moveTo>
                <a:lnTo>
                  <a:pt x="6561873" y="0"/>
                </a:lnTo>
                <a:lnTo>
                  <a:pt x="6561873" y="5486829"/>
                </a:lnTo>
                <a:lnTo>
                  <a:pt x="4421367" y="5486829"/>
                </a:lnTo>
                <a:cubicBezTo>
                  <a:pt x="4159255" y="5486829"/>
                  <a:pt x="3946625" y="5698919"/>
                  <a:pt x="3946625" y="5960366"/>
                </a:cubicBezTo>
                <a:cubicBezTo>
                  <a:pt x="3946625" y="6222302"/>
                  <a:pt x="4159255" y="6434392"/>
                  <a:pt x="4421367" y="6434392"/>
                </a:cubicBezTo>
                <a:lnTo>
                  <a:pt x="6561873" y="6434392"/>
                </a:lnTo>
                <a:lnTo>
                  <a:pt x="6561873" y="6858000"/>
                </a:lnTo>
                <a:lnTo>
                  <a:pt x="0" y="6855671"/>
                </a:lnTo>
                <a:cubicBezTo>
                  <a:pt x="1630590" y="5035972"/>
                  <a:pt x="2623240" y="2633860"/>
                  <a:pt x="2626607" y="0"/>
                </a:cubicBez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/>
              <a:t>                Click icon to add pictures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6FE6F80-8390-484E-C7E2-E30C3A7C1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9626" y="657224"/>
            <a:ext cx="5708280" cy="3591391"/>
          </a:xfrm>
        </p:spPr>
        <p:txBody>
          <a:bodyPr/>
          <a:lstStyle>
            <a:lvl1pPr>
              <a:defRPr sz="6000" b="0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Click to</a:t>
            </a:r>
            <a:br>
              <a:rPr lang="en-GB" dirty="0"/>
            </a:br>
            <a:r>
              <a:rPr lang="en-GB" dirty="0"/>
              <a:t>edit </a:t>
            </a:r>
            <a:br>
              <a:rPr lang="en-GB" dirty="0"/>
            </a:br>
            <a:r>
              <a:rPr lang="en-GB" dirty="0"/>
              <a:t>Master </a:t>
            </a:r>
            <a:br>
              <a:rPr lang="en-GB" dirty="0"/>
            </a:br>
            <a:r>
              <a:rPr lang="en-GB" dirty="0"/>
              <a:t>title style</a:t>
            </a:r>
            <a:endParaRPr lang="en-EE" dirty="0"/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2B982F5-6047-51D9-C45B-4E85C19FDA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99F2F7-0CEF-4452-0C22-1D4761725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  <p:sp>
        <p:nvSpPr>
          <p:cNvPr id="6" name="Teksti kohatäide 6">
            <a:extLst>
              <a:ext uri="{FF2B5EF4-FFF2-40B4-BE49-F238E27FC236}">
                <a16:creationId xmlns:a16="http://schemas.microsoft.com/office/drawing/2014/main" id="{5C164ACF-E880-BFC2-69E3-2E45341ADE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26940" y="4501662"/>
            <a:ext cx="4629853" cy="1735627"/>
          </a:xfrm>
          <a:prstGeom prst="rect">
            <a:avLst/>
          </a:pr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sz="1800" b="0" i="0">
                <a:latin typeface="+mn-lt"/>
                <a:ea typeface="Roboto" panose="02000000000000000000" pitchFamily="2" charset="0"/>
              </a:defRPr>
            </a:lvl1pPr>
          </a:lstStyle>
          <a:p>
            <a:pPr lvl="0"/>
            <a:r>
              <a:rPr lang="et-EE" sz="2000"/>
              <a:t>Klõpsake juhteksemplari tekstilaadide redigeerimiseks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A90460-8EB5-B96D-409D-72DBB078660A}"/>
              </a:ext>
            </a:extLst>
          </p:cNvPr>
          <p:cNvSpPr/>
          <p:nvPr userDrawn="1"/>
        </p:nvSpPr>
        <p:spPr>
          <a:xfrm flipH="1">
            <a:off x="726936" y="536817"/>
            <a:ext cx="90000" cy="3711798"/>
          </a:xfrm>
          <a:prstGeom prst="rect">
            <a:avLst/>
          </a:prstGeom>
          <a:solidFill>
            <a:schemeClr val="tx2"/>
          </a:solidFill>
          <a:ln w="9017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EE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360048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si/tagaleht logoga E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7F5E5DE-EB90-5243-DC2B-8A0AFE0D23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726940 w 12192000"/>
              <a:gd name="connsiteY0" fmla="*/ 536818 h 6858000"/>
              <a:gd name="connsiteX1" fmla="*/ 726940 w 12192000"/>
              <a:gd name="connsiteY1" fmla="*/ 2396882 h 6858000"/>
              <a:gd name="connsiteX2" fmla="*/ 772659 w 12192000"/>
              <a:gd name="connsiteY2" fmla="*/ 2396882 h 6858000"/>
              <a:gd name="connsiteX3" fmla="*/ 772659 w 12192000"/>
              <a:gd name="connsiteY3" fmla="*/ 536818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5486829 h 6858000"/>
              <a:gd name="connsiteX7" fmla="*/ 10051073 w 12192000"/>
              <a:gd name="connsiteY7" fmla="*/ 5486829 h 6858000"/>
              <a:gd name="connsiteX8" fmla="*/ 9576237 w 12192000"/>
              <a:gd name="connsiteY8" fmla="*/ 5960366 h 6858000"/>
              <a:gd name="connsiteX9" fmla="*/ 10051073 w 12192000"/>
              <a:gd name="connsiteY9" fmla="*/ 6434392 h 6858000"/>
              <a:gd name="connsiteX10" fmla="*/ 12192000 w 12192000"/>
              <a:gd name="connsiteY10" fmla="*/ 6434392 h 6858000"/>
              <a:gd name="connsiteX11" fmla="*/ 12192000 w 12192000"/>
              <a:gd name="connsiteY11" fmla="*/ 6858000 h 6858000"/>
              <a:gd name="connsiteX12" fmla="*/ 0 w 12192000"/>
              <a:gd name="connsiteY12" fmla="*/ 6858000 h 6858000"/>
              <a:gd name="connsiteX0" fmla="*/ 726940 w 12192000"/>
              <a:gd name="connsiteY0" fmla="*/ 536818 h 6858000"/>
              <a:gd name="connsiteX1" fmla="*/ 726940 w 12192000"/>
              <a:gd name="connsiteY1" fmla="*/ 2396882 h 6858000"/>
              <a:gd name="connsiteX2" fmla="*/ 815729 w 12192000"/>
              <a:gd name="connsiteY2" fmla="*/ 2400195 h 6858000"/>
              <a:gd name="connsiteX3" fmla="*/ 772659 w 12192000"/>
              <a:gd name="connsiteY3" fmla="*/ 536818 h 6858000"/>
              <a:gd name="connsiteX4" fmla="*/ 726940 w 12192000"/>
              <a:gd name="connsiteY4" fmla="*/ 53681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5486829 h 6858000"/>
              <a:gd name="connsiteX8" fmla="*/ 10051073 w 12192000"/>
              <a:gd name="connsiteY8" fmla="*/ 5486829 h 6858000"/>
              <a:gd name="connsiteX9" fmla="*/ 9576237 w 12192000"/>
              <a:gd name="connsiteY9" fmla="*/ 5960366 h 6858000"/>
              <a:gd name="connsiteX10" fmla="*/ 10051073 w 12192000"/>
              <a:gd name="connsiteY10" fmla="*/ 6434392 h 6858000"/>
              <a:gd name="connsiteX11" fmla="*/ 12192000 w 12192000"/>
              <a:gd name="connsiteY11" fmla="*/ 6434392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  <a:gd name="connsiteX0" fmla="*/ 726940 w 12192000"/>
              <a:gd name="connsiteY0" fmla="*/ 536818 h 6858000"/>
              <a:gd name="connsiteX1" fmla="*/ 726940 w 12192000"/>
              <a:gd name="connsiteY1" fmla="*/ 2396882 h 6858000"/>
              <a:gd name="connsiteX2" fmla="*/ 815729 w 12192000"/>
              <a:gd name="connsiteY2" fmla="*/ 2400195 h 6858000"/>
              <a:gd name="connsiteX3" fmla="*/ 815729 w 12192000"/>
              <a:gd name="connsiteY3" fmla="*/ 536818 h 6858000"/>
              <a:gd name="connsiteX4" fmla="*/ 726940 w 12192000"/>
              <a:gd name="connsiteY4" fmla="*/ 536818 h 6858000"/>
              <a:gd name="connsiteX5" fmla="*/ 0 w 12192000"/>
              <a:gd name="connsiteY5" fmla="*/ 0 h 6858000"/>
              <a:gd name="connsiteX6" fmla="*/ 12192000 w 12192000"/>
              <a:gd name="connsiteY6" fmla="*/ 0 h 6858000"/>
              <a:gd name="connsiteX7" fmla="*/ 12192000 w 12192000"/>
              <a:gd name="connsiteY7" fmla="*/ 5486829 h 6858000"/>
              <a:gd name="connsiteX8" fmla="*/ 10051073 w 12192000"/>
              <a:gd name="connsiteY8" fmla="*/ 5486829 h 6858000"/>
              <a:gd name="connsiteX9" fmla="*/ 9576237 w 12192000"/>
              <a:gd name="connsiteY9" fmla="*/ 5960366 h 6858000"/>
              <a:gd name="connsiteX10" fmla="*/ 10051073 w 12192000"/>
              <a:gd name="connsiteY10" fmla="*/ 6434392 h 6858000"/>
              <a:gd name="connsiteX11" fmla="*/ 12192000 w 12192000"/>
              <a:gd name="connsiteY11" fmla="*/ 6434392 h 6858000"/>
              <a:gd name="connsiteX12" fmla="*/ 12192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858000">
                <a:moveTo>
                  <a:pt x="726940" y="536818"/>
                </a:moveTo>
                <a:lnTo>
                  <a:pt x="726940" y="2396882"/>
                </a:lnTo>
                <a:lnTo>
                  <a:pt x="815729" y="2400195"/>
                </a:lnTo>
                <a:lnTo>
                  <a:pt x="815729" y="536818"/>
                </a:lnTo>
                <a:lnTo>
                  <a:pt x="726940" y="536818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486829"/>
                </a:lnTo>
                <a:lnTo>
                  <a:pt x="10051073" y="5486829"/>
                </a:lnTo>
                <a:cubicBezTo>
                  <a:pt x="9788909" y="5486829"/>
                  <a:pt x="9576237" y="5698919"/>
                  <a:pt x="9576237" y="5960366"/>
                </a:cubicBezTo>
                <a:cubicBezTo>
                  <a:pt x="9576237" y="6222302"/>
                  <a:pt x="9788909" y="6434392"/>
                  <a:pt x="10051073" y="6434392"/>
                </a:cubicBezTo>
                <a:lnTo>
                  <a:pt x="12192000" y="6434392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tabLst>
                <a:tab pos="4975225" algn="l"/>
              </a:tabLst>
              <a:defRPr>
                <a:solidFill>
                  <a:schemeClr val="bg1"/>
                </a:solidFill>
              </a:defRPr>
            </a:lvl1pPr>
            <a:lvl4pPr marL="899978" indent="0" algn="ctr">
              <a:buNone/>
              <a:defRPr>
                <a:solidFill>
                  <a:schemeClr val="bg1"/>
                </a:solidFill>
              </a:defRPr>
            </a:lvl4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30A07A-D1B4-2C3E-1BE4-1944F773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25" y="657225"/>
            <a:ext cx="9949751" cy="1619251"/>
          </a:xfrm>
        </p:spPr>
        <p:txBody>
          <a:bodyPr/>
          <a:lstStyle>
            <a:lvl1pPr>
              <a:defRPr sz="60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t-EE"/>
              <a:t>Klõpsake juhteksemplari pealkirja laadi redigeerimiseks</a:t>
            </a:r>
            <a:endParaRPr lang="en-EE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933BE91-3456-895A-7379-5C506886855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657225"/>
            <a:ext cx="360363" cy="2808288"/>
          </a:xfrm>
          <a:prstGeom prst="rect">
            <a:avLst/>
          </a:prstGeom>
        </p:spPr>
        <p:txBody>
          <a:bodyPr vert="vert27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  <a:lvl2pPr marL="180970" indent="0">
              <a:buNone/>
              <a:defRPr sz="800">
                <a:solidFill>
                  <a:schemeClr val="bg1"/>
                </a:solidFill>
              </a:defRPr>
            </a:lvl2pPr>
            <a:lvl3pPr marL="361942" indent="0">
              <a:buNone/>
              <a:defRPr sz="800">
                <a:solidFill>
                  <a:schemeClr val="bg1"/>
                </a:solidFill>
              </a:defRPr>
            </a:lvl3pPr>
            <a:lvl4pPr marL="542912" indent="0">
              <a:buNone/>
              <a:defRPr sz="800">
                <a:solidFill>
                  <a:schemeClr val="bg1"/>
                </a:solidFill>
              </a:defRPr>
            </a:lvl4pPr>
            <a:lvl5pPr marL="714357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6" name="Picture Placeholder 369">
            <a:extLst>
              <a:ext uri="{FF2B5EF4-FFF2-40B4-BE49-F238E27FC236}">
                <a16:creationId xmlns:a16="http://schemas.microsoft.com/office/drawing/2014/main" id="{A0D99C92-A2A5-7B65-91C8-AB0A88785F76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0" y="4842702"/>
            <a:ext cx="5400000" cy="201529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EE"/>
              <a:t>Täpilaine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EFA925-C795-C74F-F247-8D3C84EB0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6858" y="5493949"/>
            <a:ext cx="2438400" cy="97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41056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8" y="657224"/>
            <a:ext cx="7559675" cy="16192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4F940E-2DCA-5776-07E2-72C62F12F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962615"/>
            <a:ext cx="10944000" cy="42143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t-EE" dirty="0"/>
              <a:t>Klõpsake juhteksemplari tekstilaadide redigeerimiseks</a:t>
            </a:r>
          </a:p>
          <a:p>
            <a:pPr lvl="1"/>
            <a:r>
              <a:rPr lang="et-EE" dirty="0"/>
              <a:t>Teine tase</a:t>
            </a:r>
          </a:p>
          <a:p>
            <a:pPr lvl="2"/>
            <a:r>
              <a:rPr lang="et-EE" dirty="0"/>
              <a:t>Kolmas tase</a:t>
            </a:r>
          </a:p>
          <a:p>
            <a:pPr lvl="3"/>
            <a:r>
              <a:rPr lang="et-EE" dirty="0"/>
              <a:t>Neljas tase</a:t>
            </a:r>
          </a:p>
        </p:txBody>
      </p:sp>
    </p:spTree>
    <p:extLst>
      <p:ext uri="{BB962C8B-B14F-4D97-AF65-F5344CB8AC3E}">
        <p14:creationId xmlns:p14="http://schemas.microsoft.com/office/powerpoint/2010/main" val="228678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855" r:id="rId2"/>
    <p:sldLayoutId id="2147483856" r:id="rId3"/>
    <p:sldLayoutId id="2147483776" r:id="rId4"/>
    <p:sldLayoutId id="2147483777" r:id="rId5"/>
    <p:sldLayoutId id="2147483841" r:id="rId6"/>
    <p:sldLayoutId id="2147483858" r:id="rId7"/>
    <p:sldLayoutId id="2147483859" r:id="rId8"/>
    <p:sldLayoutId id="2147483842" r:id="rId9"/>
    <p:sldLayoutId id="2147483843" r:id="rId10"/>
    <p:sldLayoutId id="2147483829" r:id="rId11"/>
    <p:sldLayoutId id="2147483828" r:id="rId12"/>
    <p:sldLayoutId id="2147483782" r:id="rId13"/>
    <p:sldLayoutId id="2147483778" r:id="rId14"/>
    <p:sldLayoutId id="2147483780" r:id="rId15"/>
    <p:sldLayoutId id="2147483783" r:id="rId16"/>
    <p:sldLayoutId id="2147483779" r:id="rId17"/>
    <p:sldLayoutId id="2147483781" r:id="rId18"/>
    <p:sldLayoutId id="2147483839" r:id="rId19"/>
    <p:sldLayoutId id="2147483835" r:id="rId20"/>
    <p:sldLayoutId id="2147483837" r:id="rId21"/>
    <p:sldLayoutId id="2147483840" r:id="rId22"/>
    <p:sldLayoutId id="2147483836" r:id="rId23"/>
    <p:sldLayoutId id="2147483838" r:id="rId24"/>
    <p:sldLayoutId id="2147483786" r:id="rId25"/>
    <p:sldLayoutId id="2147483784" r:id="rId26"/>
    <p:sldLayoutId id="2147483785" r:id="rId27"/>
    <p:sldLayoutId id="2147483834" r:id="rId28"/>
    <p:sldLayoutId id="2147483833" r:id="rId29"/>
    <p:sldLayoutId id="2147483832" r:id="rId30"/>
    <p:sldLayoutId id="2147483851" r:id="rId31"/>
    <p:sldLayoutId id="2147483850" r:id="rId32"/>
    <p:sldLayoutId id="2147483795" r:id="rId33"/>
    <p:sldLayoutId id="2147483789" r:id="rId34"/>
    <p:sldLayoutId id="2147483793" r:id="rId35"/>
    <p:sldLayoutId id="2147483797" r:id="rId36"/>
    <p:sldLayoutId id="2147483788" r:id="rId37"/>
    <p:sldLayoutId id="2147483792" r:id="rId38"/>
    <p:sldLayoutId id="2147483796" r:id="rId39"/>
    <p:sldLayoutId id="2147483790" r:id="rId40"/>
    <p:sldLayoutId id="2147483794" r:id="rId41"/>
    <p:sldLayoutId id="2147483798" r:id="rId42"/>
    <p:sldLayoutId id="2147483799" r:id="rId43"/>
    <p:sldLayoutId id="2147483800" r:id="rId44"/>
    <p:sldLayoutId id="2147483801" r:id="rId45"/>
    <p:sldLayoutId id="2147483803" r:id="rId46"/>
    <p:sldLayoutId id="2147483849" r:id="rId47"/>
    <p:sldLayoutId id="2147483802" r:id="rId48"/>
    <p:sldLayoutId id="2147483805" r:id="rId49"/>
    <p:sldLayoutId id="2147483852" r:id="rId50"/>
    <p:sldLayoutId id="2147483807" r:id="rId51"/>
    <p:sldLayoutId id="2147483809" r:id="rId52"/>
    <p:sldLayoutId id="2147483853" r:id="rId53"/>
    <p:sldLayoutId id="2147483811" r:id="rId54"/>
    <p:sldLayoutId id="2147483814" r:id="rId55"/>
    <p:sldLayoutId id="2147483815" r:id="rId56"/>
    <p:sldLayoutId id="2147483854" r:id="rId57"/>
    <p:sldLayoutId id="2147483816" r:id="rId58"/>
    <p:sldLayoutId id="2147483848" r:id="rId59"/>
    <p:sldLayoutId id="2147483817" r:id="rId60"/>
    <p:sldLayoutId id="2147483818" r:id="rId61"/>
    <p:sldLayoutId id="2147483819" r:id="rId62"/>
    <p:sldLayoutId id="2147483751" r:id="rId63"/>
    <p:sldLayoutId id="2147483821" r:id="rId64"/>
    <p:sldLayoutId id="2147483822" r:id="rId65"/>
    <p:sldLayoutId id="2147483823" r:id="rId66"/>
    <p:sldLayoutId id="2147483733" r:id="rId67"/>
    <p:sldLayoutId id="2147483825" r:id="rId68"/>
    <p:sldLayoutId id="2147483826" r:id="rId69"/>
    <p:sldLayoutId id="2147483844" r:id="rId70"/>
    <p:sldLayoutId id="2147483846" r:id="rId71"/>
    <p:sldLayoutId id="2147483827" r:id="rId72"/>
    <p:sldLayoutId id="2147483845" r:id="rId73"/>
    <p:sldLayoutId id="2147483847" r:id="rId74"/>
    <p:sldLayoutId id="2147483830" r:id="rId75"/>
    <p:sldLayoutId id="2147483831" r:id="rId76"/>
    <p:sldLayoutId id="2147483860" r:id="rId77"/>
  </p:sldLayoutIdLst>
  <p:transition spd="slow">
    <p:push dir="u"/>
  </p:transition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5000" b="0" i="0" kern="1200">
          <a:solidFill>
            <a:schemeClr val="tx2"/>
          </a:solidFill>
          <a:latin typeface="+mj-lt"/>
          <a:ea typeface="Roboto Light" panose="02000000000000000000" pitchFamily="2" charset="0"/>
          <a:cs typeface="+mj-cs"/>
        </a:defRPr>
      </a:lvl1pPr>
    </p:titleStyle>
    <p:bodyStyle>
      <a:lvl1pPr marL="285750" indent="-285750" algn="l" defTabSz="2699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1pPr>
      <a:lvl2pPr marL="539987" indent="-269993" algn="l" defTabSz="914377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2pPr>
      <a:lvl3pPr marL="809980" indent="-269993" algn="l" defTabSz="269993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3pPr>
      <a:lvl4pPr marL="1169971" indent="-269993" algn="l" defTabSz="2699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Roboto" panose="02000000000000000000" pitchFamily="2" charset="0"/>
          <a:cs typeface="+mn-cs"/>
        </a:defRPr>
      </a:lvl4pPr>
      <a:lvl5pPr marL="1079973" indent="-269993" algn="l" defTabSz="269993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-269993" algn="l" defTabSz="9143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Robot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-269993" algn="l" defTabSz="9143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Robot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539987" indent="-269993" algn="l" defTabSz="914377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Robot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809980" indent="-269993" algn="l" defTabSz="914377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Robot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orient="horz" pos="2160" userDrawn="1">
          <p15:clr>
            <a:srgbClr val="F26B43"/>
          </p15:clr>
        </p15:guide>
        <p15:guide id="16" pos="3840" userDrawn="1">
          <p15:clr>
            <a:srgbClr val="F26B43"/>
          </p15:clr>
        </p15:guide>
        <p15:guide id="17" pos="167" userDrawn="1">
          <p15:clr>
            <a:srgbClr val="F26B43"/>
          </p15:clr>
        </p15:guide>
        <p15:guide id="18" pos="7515" userDrawn="1">
          <p15:clr>
            <a:srgbClr val="F26B43"/>
          </p15:clr>
        </p15:guide>
        <p15:guide id="19" orient="horz" pos="3929" userDrawn="1">
          <p15:clr>
            <a:srgbClr val="F26B43"/>
          </p15:clr>
        </p15:guide>
        <p15:guide id="20" pos="393" userDrawn="1">
          <p15:clr>
            <a:srgbClr val="F26B43"/>
          </p15:clr>
        </p15:guide>
        <p15:guide id="21" pos="4248" userDrawn="1">
          <p15:clr>
            <a:srgbClr val="F26B43"/>
          </p15:clr>
        </p15:guide>
        <p15:guide id="22" pos="3432" userDrawn="1">
          <p15:clr>
            <a:srgbClr val="F26B43"/>
          </p15:clr>
        </p15:guide>
        <p15:guide id="23" pos="5155" userDrawn="1">
          <p15:clr>
            <a:srgbClr val="F26B43"/>
          </p15:clr>
        </p15:guide>
        <p15:guide id="24" pos="2525" userDrawn="1">
          <p15:clr>
            <a:srgbClr val="F26B43"/>
          </p15:clr>
        </p15:guide>
        <p15:guide id="25" orient="horz" pos="1027" userDrawn="1">
          <p15:clr>
            <a:srgbClr val="F26B43"/>
          </p15:clr>
        </p15:guide>
        <p15:guide id="26" orient="horz" pos="1435" userDrawn="1">
          <p15:clr>
            <a:srgbClr val="F26B43"/>
          </p15:clr>
        </p15:guide>
        <p15:guide id="27" orient="horz" pos="415" userDrawn="1">
          <p15:clr>
            <a:srgbClr val="F26B43"/>
          </p15:clr>
        </p15:guide>
        <p15:guide id="28" pos="72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94433C-6DEB-7388-9253-0A898730381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t-EE" dirty="0"/>
              <a:t>Aia Simm</a:t>
            </a:r>
          </a:p>
          <a:p>
            <a:r>
              <a:rPr lang="et-EE" dirty="0"/>
              <a:t>ravimiosakonna nõunik</a:t>
            </a:r>
          </a:p>
          <a:p>
            <a:r>
              <a:rPr lang="et-EE" dirty="0"/>
              <a:t>Sotsiaalministeerium</a:t>
            </a:r>
          </a:p>
          <a:p>
            <a:r>
              <a:rPr lang="et-EE" dirty="0"/>
              <a:t>10.05.2024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7F67CB-BB4D-E12F-45C4-3FADD8DC3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26" y="657225"/>
            <a:ext cx="6439384" cy="2543175"/>
          </a:xfrm>
        </p:spPr>
        <p:txBody>
          <a:bodyPr/>
          <a:lstStyle/>
          <a:p>
            <a:r>
              <a:rPr lang="et-EE" dirty="0"/>
              <a:t>Verevaldkonna poliitika kujundamisest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B1F609-A764-52DD-D7D6-D7772E6A2E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6" name="Picture Placeholder 9" descr="Close up of pages of an open book in a bright studio">
            <a:extLst>
              <a:ext uri="{FF2B5EF4-FFF2-40B4-BE49-F238E27FC236}">
                <a16:creationId xmlns:a16="http://schemas.microsoft.com/office/drawing/2014/main" id="{6D0DC068-6A36-874A-959F-8C7834415C17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0" r="18110"/>
          <a:stretch/>
        </p:blipFill>
        <p:spPr/>
      </p:pic>
    </p:spTree>
    <p:extLst>
      <p:ext uri="{BB962C8B-B14F-4D97-AF65-F5344CB8AC3E}">
        <p14:creationId xmlns:p14="http://schemas.microsoft.com/office/powerpoint/2010/main" val="309402700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4451B-CA2B-0A5F-3C54-75267FC048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Poliitika instrumendid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3D58E0-4E7B-9B31-FA8F-1A29D33A75B8}"/>
              </a:ext>
            </a:extLst>
          </p:cNvPr>
          <p:cNvSpPr txBox="1"/>
          <p:nvPr/>
        </p:nvSpPr>
        <p:spPr>
          <a:xfrm>
            <a:off x="1352550" y="2124075"/>
            <a:ext cx="7410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3600" dirty="0"/>
              <a:t>Informeerivad meetmed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3600" dirty="0"/>
              <a:t>Majanduslikud meetmed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3600" dirty="0"/>
              <a:t>Reguleerivad meetmed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3600" dirty="0"/>
              <a:t>Otsene sekkumine</a:t>
            </a:r>
          </a:p>
        </p:txBody>
      </p:sp>
    </p:spTree>
    <p:extLst>
      <p:ext uri="{BB962C8B-B14F-4D97-AF65-F5344CB8AC3E}">
        <p14:creationId xmlns:p14="http://schemas.microsoft.com/office/powerpoint/2010/main" val="327191571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27EBE-00BB-FAB1-4CD1-FFBC67847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6" y="658801"/>
            <a:ext cx="9396413" cy="712799"/>
          </a:xfrm>
        </p:spPr>
        <p:txBody>
          <a:bodyPr/>
          <a:lstStyle/>
          <a:p>
            <a:r>
              <a:rPr lang="et-EE" dirty="0"/>
              <a:t>3. Lahenduste valik ja otsustamine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421449-9E80-BF82-9F59-2E1AFA33622B}"/>
              </a:ext>
            </a:extLst>
          </p:cNvPr>
          <p:cNvSpPr txBox="1"/>
          <p:nvPr/>
        </p:nvSpPr>
        <p:spPr>
          <a:xfrm>
            <a:off x="1323975" y="1659285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800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8944F6-DF69-39EA-089D-8689BCBB9FB2}"/>
              </a:ext>
            </a:extLst>
          </p:cNvPr>
          <p:cNvSpPr txBox="1"/>
          <p:nvPr/>
        </p:nvSpPr>
        <p:spPr>
          <a:xfrm>
            <a:off x="1590675" y="2470190"/>
            <a:ext cx="9258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/>
              <a:t>Lahenduse valikul lähtuda probleemist ja eesmärgist:</a:t>
            </a:r>
          </a:p>
          <a:p>
            <a:r>
              <a:rPr lang="et-EE" sz="2400" dirty="0"/>
              <a:t>• Null-alternatiiv: kas sekkumine on üldse vajalik?</a:t>
            </a:r>
          </a:p>
          <a:p>
            <a:r>
              <a:rPr lang="et-EE" sz="2400" dirty="0"/>
              <a:t>• Milliseid instrumente vaja kombineerida? </a:t>
            </a:r>
          </a:p>
          <a:p>
            <a:r>
              <a:rPr lang="et-EE" sz="2400" dirty="0"/>
              <a:t>• Kulud, tulud, eeldatavad mõjud?</a:t>
            </a:r>
          </a:p>
          <a:p>
            <a:r>
              <a:rPr lang="et-EE" sz="2400" dirty="0"/>
              <a:t>• Jõustamise ja rakendamise keerukus (aeg, osapooled, protsessid, vajalikud eeldused jne).</a:t>
            </a:r>
          </a:p>
        </p:txBody>
      </p:sp>
    </p:spTree>
    <p:extLst>
      <p:ext uri="{BB962C8B-B14F-4D97-AF65-F5344CB8AC3E}">
        <p14:creationId xmlns:p14="http://schemas.microsoft.com/office/powerpoint/2010/main" val="180250426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27EBE-00BB-FAB1-4CD1-FFBC67847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6" y="658801"/>
            <a:ext cx="9396413" cy="1617675"/>
          </a:xfrm>
        </p:spPr>
        <p:txBody>
          <a:bodyPr/>
          <a:lstStyle/>
          <a:p>
            <a:r>
              <a:rPr lang="et-EE" dirty="0"/>
              <a:t>4. Elluviimine</a:t>
            </a:r>
            <a:br>
              <a:rPr lang="et-EE" dirty="0"/>
            </a:br>
            <a:br>
              <a:rPr lang="et-EE" dirty="0"/>
            </a:br>
            <a:endParaRPr lang="et-E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2D98FC-38F7-83A3-00B2-E84E246C90ED}"/>
              </a:ext>
            </a:extLst>
          </p:cNvPr>
          <p:cNvSpPr txBox="1"/>
          <p:nvPr/>
        </p:nvSpPr>
        <p:spPr>
          <a:xfrm>
            <a:off x="1654967" y="2096631"/>
            <a:ext cx="73342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/>
              <a:t>Partnerite roll</a:t>
            </a:r>
          </a:p>
          <a:p>
            <a:r>
              <a:rPr lang="et-EE" sz="2800" dirty="0"/>
              <a:t>• Rakendamisele kaasa aitamine </a:t>
            </a:r>
          </a:p>
          <a:p>
            <a:r>
              <a:rPr lang="et-EE" sz="2800" dirty="0"/>
              <a:t>• Probleemidest märku andmine </a:t>
            </a:r>
          </a:p>
          <a:p>
            <a:r>
              <a:rPr lang="et-EE" sz="2800" dirty="0"/>
              <a:t>• Probleemide lahendamisele kaasa aitamine</a:t>
            </a:r>
          </a:p>
          <a:p>
            <a:r>
              <a:rPr lang="et-EE" sz="2800" dirty="0"/>
              <a:t>• Töö käigus tekkivate ideede talletamine</a:t>
            </a:r>
          </a:p>
        </p:txBody>
      </p:sp>
    </p:spTree>
    <p:extLst>
      <p:ext uri="{BB962C8B-B14F-4D97-AF65-F5344CB8AC3E}">
        <p14:creationId xmlns:p14="http://schemas.microsoft.com/office/powerpoint/2010/main" val="245349151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27EBE-00BB-FAB1-4CD1-FFBC67847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562" y="715951"/>
            <a:ext cx="9396413" cy="1617675"/>
          </a:xfrm>
        </p:spPr>
        <p:txBody>
          <a:bodyPr/>
          <a:lstStyle/>
          <a:p>
            <a:r>
              <a:rPr lang="et-EE" dirty="0"/>
              <a:t>5. Tulemuste hindamine ja edasised vajadused</a:t>
            </a:r>
            <a:br>
              <a:rPr lang="et-EE" dirty="0"/>
            </a:br>
            <a:br>
              <a:rPr lang="et-EE" dirty="0"/>
            </a:br>
            <a:br>
              <a:rPr lang="et-EE" dirty="0"/>
            </a:br>
            <a:endParaRPr lang="et-E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421449-9E80-BF82-9F59-2E1AFA33622B}"/>
              </a:ext>
            </a:extLst>
          </p:cNvPr>
          <p:cNvSpPr txBox="1"/>
          <p:nvPr/>
        </p:nvSpPr>
        <p:spPr>
          <a:xfrm>
            <a:off x="1628775" y="2584668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800" dirty="0"/>
              <a:t>Mis läks hästi ja mis mitte?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800" dirty="0"/>
              <a:t>Mis on õppimiskohad?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800" dirty="0"/>
              <a:t>Mis vajab muutmist ja miks?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800" dirty="0"/>
              <a:t>Mida tasub säilitada?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800" dirty="0"/>
              <a:t>Kuidas edaspidi paremini rakendada?</a:t>
            </a:r>
          </a:p>
        </p:txBody>
      </p:sp>
    </p:spTree>
    <p:extLst>
      <p:ext uri="{BB962C8B-B14F-4D97-AF65-F5344CB8AC3E}">
        <p14:creationId xmlns:p14="http://schemas.microsoft.com/office/powerpoint/2010/main" val="230007026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20" descr="A blue wall with white text&#10;&#10;Description automatically generated">
            <a:extLst>
              <a:ext uri="{FF2B5EF4-FFF2-40B4-BE49-F238E27FC236}">
                <a16:creationId xmlns:a16="http://schemas.microsoft.com/office/drawing/2014/main" id="{2DFBF259-93A8-F095-EDBB-BACE8C7FCA6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92"/>
          <a:stretch/>
        </p:blipFill>
        <p:spPr>
          <a:xfrm>
            <a:off x="-18744" y="0"/>
            <a:ext cx="8436969" cy="6858000"/>
          </a:xfrm>
        </p:spPr>
      </p:pic>
      <p:pic>
        <p:nvPicPr>
          <p:cNvPr id="3" name="Pilt 2" descr="Pilt, millel on kujutatud tekst, kuvatõmmis, Font, järjekord&#10;&#10;Kirjeldus on genereeritud automaatselt">
            <a:extLst>
              <a:ext uri="{FF2B5EF4-FFF2-40B4-BE49-F238E27FC236}">
                <a16:creationId xmlns:a16="http://schemas.microsoft.com/office/drawing/2014/main" id="{38897B48-1983-CDBB-B27A-27C62FFB0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20" y="3429000"/>
            <a:ext cx="9623606" cy="17766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742E70D-12FA-EBB8-52AB-56D0A50C2E4D}"/>
              </a:ext>
            </a:extLst>
          </p:cNvPr>
          <p:cNvSpPr txBox="1"/>
          <p:nvPr/>
        </p:nvSpPr>
        <p:spPr>
          <a:xfrm>
            <a:off x="7990538" y="1057275"/>
            <a:ext cx="38195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200" dirty="0">
                <a:solidFill>
                  <a:schemeClr val="accent6">
                    <a:lumMod val="75000"/>
                  </a:schemeClr>
                </a:solidFill>
              </a:rPr>
              <a:t>Näide: Ravimipoliitika dokumendi protsessi juhtimine</a:t>
            </a:r>
          </a:p>
        </p:txBody>
      </p:sp>
    </p:spTree>
    <p:extLst>
      <p:ext uri="{BB962C8B-B14F-4D97-AF65-F5344CB8AC3E}">
        <p14:creationId xmlns:p14="http://schemas.microsoft.com/office/powerpoint/2010/main" val="328799499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8A285-6C1F-7859-9AD4-C58E56C7B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11" y="2962275"/>
            <a:ext cx="10944227" cy="1512899"/>
          </a:xfrm>
        </p:spPr>
        <p:txBody>
          <a:bodyPr/>
          <a:lstStyle/>
          <a:p>
            <a:pPr algn="ctr"/>
            <a:r>
              <a:rPr lang="et-EE" dirty="0"/>
              <a:t>Aitäh!</a:t>
            </a:r>
          </a:p>
        </p:txBody>
      </p:sp>
    </p:spTree>
    <p:extLst>
      <p:ext uri="{BB962C8B-B14F-4D97-AF65-F5344CB8AC3E}">
        <p14:creationId xmlns:p14="http://schemas.microsoft.com/office/powerpoint/2010/main" val="313806367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0AC0D-4EF8-6DF9-A017-0E5A604A2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Poliitika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DB705E-9D05-21E2-B283-C95C42185D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887" y="1773237"/>
            <a:ext cx="11196638" cy="2808288"/>
          </a:xfrm>
        </p:spPr>
        <p:txBody>
          <a:bodyPr>
            <a:noAutofit/>
          </a:bodyPr>
          <a:lstStyle/>
          <a:p>
            <a:r>
              <a:rPr lang="et-EE" sz="4000" b="1" dirty="0"/>
              <a:t>Poliitika</a:t>
            </a:r>
            <a:r>
              <a:rPr lang="et-EE" sz="4000" dirty="0"/>
              <a:t> on teadlik tegevus kindlate eesmärkide saavutamiseks seadusandluse, reeglite, tegevuste/menetluste ja ergutusvahendite abil.</a:t>
            </a:r>
          </a:p>
        </p:txBody>
      </p:sp>
    </p:spTree>
    <p:extLst>
      <p:ext uri="{BB962C8B-B14F-4D97-AF65-F5344CB8AC3E}">
        <p14:creationId xmlns:p14="http://schemas.microsoft.com/office/powerpoint/2010/main" val="120267409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alkiri 3">
            <a:extLst>
              <a:ext uri="{FF2B5EF4-FFF2-40B4-BE49-F238E27FC236}">
                <a16:creationId xmlns:a16="http://schemas.microsoft.com/office/drawing/2014/main" id="{DC55B53D-FC04-F3D3-E12F-AECDA4E13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623886" y="676276"/>
            <a:ext cx="10944227" cy="513600"/>
          </a:xfrm>
        </p:spPr>
        <p:txBody>
          <a:bodyPr/>
          <a:lstStyle/>
          <a:p>
            <a:pPr algn="l"/>
            <a:r>
              <a:rPr lang="et-EE" dirty="0"/>
              <a:t>Poliitika mõjutamine</a:t>
            </a:r>
          </a:p>
        </p:txBody>
      </p:sp>
      <p:graphicFrame>
        <p:nvGraphicFramePr>
          <p:cNvPr id="5" name="Tabel 5">
            <a:extLst>
              <a:ext uri="{FF2B5EF4-FFF2-40B4-BE49-F238E27FC236}">
                <a16:creationId xmlns:a16="http://schemas.microsoft.com/office/drawing/2014/main" id="{10ED9FD1-7914-5730-69ED-F6ED85F97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4977059"/>
              </p:ext>
            </p:extLst>
          </p:nvPr>
        </p:nvGraphicFramePr>
        <p:xfrm>
          <a:off x="623885" y="1326514"/>
          <a:ext cx="10944228" cy="5391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8076">
                  <a:extLst>
                    <a:ext uri="{9D8B030D-6E8A-4147-A177-3AD203B41FA5}">
                      <a16:colId xmlns:a16="http://schemas.microsoft.com/office/drawing/2014/main" val="1614918817"/>
                    </a:ext>
                  </a:extLst>
                </a:gridCol>
                <a:gridCol w="3648076">
                  <a:extLst>
                    <a:ext uri="{9D8B030D-6E8A-4147-A177-3AD203B41FA5}">
                      <a16:colId xmlns:a16="http://schemas.microsoft.com/office/drawing/2014/main" val="862030944"/>
                    </a:ext>
                  </a:extLst>
                </a:gridCol>
                <a:gridCol w="3648076">
                  <a:extLst>
                    <a:ext uri="{9D8B030D-6E8A-4147-A177-3AD203B41FA5}">
                      <a16:colId xmlns:a16="http://schemas.microsoft.com/office/drawing/2014/main" val="1266590429"/>
                    </a:ext>
                  </a:extLst>
                </a:gridCol>
              </a:tblGrid>
              <a:tr h="520894">
                <a:tc>
                  <a:txBody>
                    <a:bodyPr/>
                    <a:lstStyle/>
                    <a:p>
                      <a:r>
                        <a:rPr lang="et-EE" dirty="0"/>
                        <a:t>Viis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Formaadid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Vahendid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155735"/>
                  </a:ext>
                </a:extLst>
              </a:tr>
              <a:tr h="1669715">
                <a:tc>
                  <a:txBody>
                    <a:bodyPr/>
                    <a:lstStyle/>
                    <a:p>
                      <a:r>
                        <a:rPr lang="et-EE" dirty="0"/>
                        <a:t>Tõendid ja nõuanded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/>
                        <a:t>„</a:t>
                      </a:r>
                      <a:r>
                        <a:rPr lang="et-EE" dirty="0"/>
                        <a:t>E</a:t>
                      </a:r>
                      <a:r>
                        <a:rPr lang="fi-FI" dirty="0" err="1"/>
                        <a:t>kspert</a:t>
                      </a:r>
                      <a:r>
                        <a:rPr lang="fi-FI" dirty="0"/>
                        <a:t>“ </a:t>
                      </a:r>
                      <a:r>
                        <a:rPr lang="fi-FI" dirty="0" err="1"/>
                        <a:t>formaadid</a:t>
                      </a:r>
                      <a:r>
                        <a:rPr lang="fi-FI" dirty="0"/>
                        <a:t> </a:t>
                      </a:r>
                      <a:endParaRPr lang="et-EE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i-FI" dirty="0" err="1"/>
                        <a:t>Osalus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vastavates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otsustus</a:t>
                      </a:r>
                      <a:r>
                        <a:rPr lang="fi-FI" dirty="0"/>
                        <a:t>- ja </a:t>
                      </a:r>
                      <a:r>
                        <a:rPr lang="fi-FI" dirty="0" err="1"/>
                        <a:t>nõuandvates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kogudes</a:t>
                      </a:r>
                      <a:endParaRPr lang="et-E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v-SE" dirty="0"/>
                        <a:t>• Poliitika analüüsid </a:t>
                      </a:r>
                      <a:endParaRPr lang="et-EE" dirty="0"/>
                    </a:p>
                    <a:p>
                      <a:r>
                        <a:rPr lang="sv-SE" dirty="0"/>
                        <a:t>• Tõenduspõhised argumendid </a:t>
                      </a:r>
                      <a:endParaRPr lang="et-EE" dirty="0"/>
                    </a:p>
                    <a:p>
                      <a:r>
                        <a:rPr lang="sv-SE" dirty="0"/>
                        <a:t>• </a:t>
                      </a:r>
                      <a:r>
                        <a:rPr lang="et-EE" dirty="0"/>
                        <a:t>Nõu andmine</a:t>
                      </a:r>
                    </a:p>
                    <a:p>
                      <a:r>
                        <a:rPr lang="sv-SE" dirty="0"/>
                        <a:t>• Arendades ja piloteerides uusi lahendusi</a:t>
                      </a:r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9394096"/>
                  </a:ext>
                </a:extLst>
              </a:tr>
              <a:tr h="520894">
                <a:tc>
                  <a:txBody>
                    <a:bodyPr/>
                    <a:lstStyle/>
                    <a:p>
                      <a:r>
                        <a:rPr lang="et-EE" dirty="0"/>
                        <a:t>Kampaaniad ja eestkoste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• Avaliku arutelu formaadid </a:t>
                      </a:r>
                    </a:p>
                    <a:p>
                      <a:r>
                        <a:rPr lang="et-EE" dirty="0"/>
                        <a:t>• Avalikud üritused, kõned, esitlused </a:t>
                      </a:r>
                    </a:p>
                    <a:p>
                      <a:r>
                        <a:rPr lang="et-EE" dirty="0"/>
                        <a:t>• Otsepost, lendlehed </a:t>
                      </a:r>
                    </a:p>
                    <a:p>
                      <a:r>
                        <a:rPr lang="et-EE" dirty="0"/>
                        <a:t>• Igasugune meedia, sh sotsiaalmeedia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• Avalik kommunikatsioon, erinevad kampaaniad </a:t>
                      </a:r>
                    </a:p>
                    <a:p>
                      <a:r>
                        <a:rPr lang="et-EE" dirty="0"/>
                        <a:t>• Kodanikuharidus jm teavitustegevus </a:t>
                      </a:r>
                    </a:p>
                    <a:p>
                      <a:r>
                        <a:rPr lang="et-EE" dirty="0"/>
                        <a:t>• Eestkoste </a:t>
                      </a:r>
                    </a:p>
                    <a:p>
                      <a:r>
                        <a:rPr lang="et-EE" dirty="0"/>
                        <a:t>• Aktivism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658162"/>
                  </a:ext>
                </a:extLst>
              </a:tr>
              <a:tr h="520894">
                <a:tc>
                  <a:txBody>
                    <a:bodyPr/>
                    <a:lstStyle/>
                    <a:p>
                      <a:r>
                        <a:rPr lang="et-EE" dirty="0"/>
                        <a:t>Lobby ja läbirääkimised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dirty="0"/>
                        <a:t>• Erinevad kohtumised </a:t>
                      </a:r>
                    </a:p>
                    <a:p>
                      <a:r>
                        <a:rPr lang="et-EE" dirty="0"/>
                        <a:t>• Pigem mitteformaalsed kanalid ja suhtlusviisid </a:t>
                      </a:r>
                    </a:p>
                    <a:p>
                      <a:r>
                        <a:rPr lang="et-EE" dirty="0"/>
                        <a:t>• Osalus vastavates nõukodades, otsustuskogudes, klubides jne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dirty="0"/>
                        <a:t>• </a:t>
                      </a:r>
                      <a:r>
                        <a:rPr lang="fi-FI" dirty="0" err="1"/>
                        <a:t>Võrgustudes</a:t>
                      </a:r>
                      <a:r>
                        <a:rPr lang="fi-FI" dirty="0"/>
                        <a:t> </a:t>
                      </a:r>
                      <a:endParaRPr lang="et-EE" dirty="0"/>
                    </a:p>
                    <a:p>
                      <a:r>
                        <a:rPr lang="fi-FI" dirty="0"/>
                        <a:t>• </a:t>
                      </a:r>
                      <a:r>
                        <a:rPr lang="fi-FI" dirty="0" err="1"/>
                        <a:t>Suhteid</a:t>
                      </a:r>
                      <a:r>
                        <a:rPr lang="fi-FI" dirty="0"/>
                        <a:t> ja </a:t>
                      </a:r>
                      <a:r>
                        <a:rPr lang="fi-FI" dirty="0" err="1"/>
                        <a:t>usaldust</a:t>
                      </a:r>
                      <a:r>
                        <a:rPr lang="fi-FI" dirty="0"/>
                        <a:t> </a:t>
                      </a:r>
                      <a:r>
                        <a:rPr lang="fi-FI" dirty="0" err="1"/>
                        <a:t>luues</a:t>
                      </a:r>
                      <a:r>
                        <a:rPr lang="fi-FI" dirty="0"/>
                        <a:t> </a:t>
                      </a:r>
                      <a:endParaRPr lang="et-EE" dirty="0"/>
                    </a:p>
                    <a:p>
                      <a:r>
                        <a:rPr lang="fi-FI" dirty="0"/>
                        <a:t>• </a:t>
                      </a:r>
                      <a:r>
                        <a:rPr lang="fi-FI" dirty="0" err="1"/>
                        <a:t>Otsekontaktid</a:t>
                      </a:r>
                      <a:r>
                        <a:rPr lang="fi-FI" dirty="0"/>
                        <a:t>, </a:t>
                      </a:r>
                      <a:r>
                        <a:rPr lang="fi-FI" dirty="0" err="1"/>
                        <a:t>mõjutamine</a:t>
                      </a:r>
                      <a:endParaRPr lang="et-E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780387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ECAD01C6-780C-A2C0-FBA3-BD0F79756A88}"/>
              </a:ext>
            </a:extLst>
          </p:cNvPr>
          <p:cNvSpPr txBox="1"/>
          <p:nvPr/>
        </p:nvSpPr>
        <p:spPr>
          <a:xfrm>
            <a:off x="623885" y="6532857"/>
            <a:ext cx="717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 guide to monitoring and evaluating policy influence, ODI 2011</a:t>
            </a:r>
            <a:endParaRPr lang="et-EE" i="1" dirty="0"/>
          </a:p>
        </p:txBody>
      </p:sp>
    </p:spTree>
    <p:extLst>
      <p:ext uri="{BB962C8B-B14F-4D97-AF65-F5344CB8AC3E}">
        <p14:creationId xmlns:p14="http://schemas.microsoft.com/office/powerpoint/2010/main" val="14761281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2C56C-3C99-5F37-9594-3C6A25F1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2" y="589800"/>
            <a:ext cx="10944227" cy="1620000"/>
          </a:xfrm>
        </p:spPr>
        <p:txBody>
          <a:bodyPr/>
          <a:lstStyle/>
          <a:p>
            <a:pPr algn="l"/>
            <a:r>
              <a:rPr lang="et-EE" dirty="0"/>
              <a:t>Poliitika kujundamine ja õigusloome</a:t>
            </a: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5B920482-6421-D79E-88D0-E646178CE54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2666" y="2483913"/>
            <a:ext cx="10940223" cy="32037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0767D0-2EB1-E0D1-B586-C83E25A13FC3}"/>
              </a:ext>
            </a:extLst>
          </p:cNvPr>
          <p:cNvSpPr txBox="1"/>
          <p:nvPr/>
        </p:nvSpPr>
        <p:spPr>
          <a:xfrm>
            <a:off x="5214938" y="5829300"/>
            <a:ext cx="62436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dirty="0"/>
              <a:t>https://www.riigikantselei.ee/valitsuse-too-planeerimine-ja-korraldamine/poliitikakujundamise-ja-oigusloome-protsess</a:t>
            </a:r>
          </a:p>
        </p:txBody>
      </p:sp>
    </p:spTree>
    <p:extLst>
      <p:ext uri="{BB962C8B-B14F-4D97-AF65-F5344CB8AC3E}">
        <p14:creationId xmlns:p14="http://schemas.microsoft.com/office/powerpoint/2010/main" val="244683586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27EBE-00BB-FAB1-4CD1-FFBC67847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1. Probleem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5D5A6EB-CE71-F2B3-31AA-678E4D615C38}"/>
              </a:ext>
            </a:extLst>
          </p:cNvPr>
          <p:cNvSpPr txBox="1"/>
          <p:nvPr/>
        </p:nvSpPr>
        <p:spPr>
          <a:xfrm>
            <a:off x="1438275" y="2486025"/>
            <a:ext cx="85820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t-EE" sz="4800" dirty="0"/>
              <a:t>Probleemi äratundmine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t-EE" sz="4800" dirty="0"/>
              <a:t>Probleemi sõnastamine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t-EE" sz="4800" dirty="0"/>
              <a:t>Eesmärgi sõnastamine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t-EE" sz="4800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t-EE" sz="4800" dirty="0"/>
          </a:p>
        </p:txBody>
      </p:sp>
    </p:spTree>
    <p:extLst>
      <p:ext uri="{BB962C8B-B14F-4D97-AF65-F5344CB8AC3E}">
        <p14:creationId xmlns:p14="http://schemas.microsoft.com/office/powerpoint/2010/main" val="220828847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27EBE-00BB-FAB1-4CD1-FFBC67847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6" y="658801"/>
            <a:ext cx="9396413" cy="1617675"/>
          </a:xfrm>
        </p:spPr>
        <p:txBody>
          <a:bodyPr/>
          <a:lstStyle/>
          <a:p>
            <a:r>
              <a:rPr lang="et-EE" dirty="0"/>
              <a:t>2. Poliitika kujundamine</a:t>
            </a:r>
            <a:br>
              <a:rPr lang="et-EE" dirty="0"/>
            </a:br>
            <a:br>
              <a:rPr lang="et-EE" dirty="0"/>
            </a:br>
            <a:endParaRPr lang="et-E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421449-9E80-BF82-9F59-2E1AFA33622B}"/>
              </a:ext>
            </a:extLst>
          </p:cNvPr>
          <p:cNvSpPr txBox="1"/>
          <p:nvPr/>
        </p:nvSpPr>
        <p:spPr>
          <a:xfrm>
            <a:off x="1714500" y="1640235"/>
            <a:ext cx="8763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/>
              <a:t>Lahendused sõltuvad olemasolevast poliitikast.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Kas on </a:t>
            </a:r>
            <a:r>
              <a:rPr lang="fi-FI" sz="2800" dirty="0" err="1"/>
              <a:t>olemas</a:t>
            </a:r>
            <a:r>
              <a:rPr lang="fi-FI" sz="2800" dirty="0"/>
              <a:t> </a:t>
            </a:r>
            <a:r>
              <a:rPr lang="fi-FI" sz="2800" dirty="0" err="1"/>
              <a:t>poliitika</a:t>
            </a:r>
            <a:r>
              <a:rPr lang="fi-FI" sz="2800" dirty="0"/>
              <a:t>, </a:t>
            </a:r>
            <a:r>
              <a:rPr lang="fi-FI" sz="2800" dirty="0" err="1"/>
              <a:t>mis</a:t>
            </a:r>
            <a:r>
              <a:rPr lang="fi-FI" sz="2800" dirty="0"/>
              <a:t> </a:t>
            </a:r>
            <a:r>
              <a:rPr lang="fi-FI" sz="2800" dirty="0" err="1"/>
              <a:t>soodustab</a:t>
            </a:r>
            <a:r>
              <a:rPr lang="fi-FI" sz="2800" dirty="0"/>
              <a:t> probleemi </a:t>
            </a:r>
            <a:r>
              <a:rPr lang="fi-FI" sz="2800" dirty="0" err="1"/>
              <a:t>lahendamist</a:t>
            </a:r>
            <a:r>
              <a:rPr lang="fi-FI" sz="2800" dirty="0"/>
              <a:t>? </a:t>
            </a:r>
            <a:endParaRPr lang="et-E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Kas </a:t>
            </a:r>
            <a:r>
              <a:rPr lang="fi-FI" sz="2800" dirty="0" err="1"/>
              <a:t>olemasolev</a:t>
            </a:r>
            <a:r>
              <a:rPr lang="fi-FI" sz="2800" dirty="0"/>
              <a:t> </a:t>
            </a:r>
            <a:r>
              <a:rPr lang="fi-FI" sz="2800" dirty="0" err="1"/>
              <a:t>poliitika</a:t>
            </a:r>
            <a:r>
              <a:rPr lang="fi-FI" sz="2800" dirty="0"/>
              <a:t> </a:t>
            </a:r>
            <a:r>
              <a:rPr lang="fi-FI" sz="2800" dirty="0" err="1"/>
              <a:t>takistab</a:t>
            </a:r>
            <a:r>
              <a:rPr lang="fi-FI" sz="2800" dirty="0"/>
              <a:t> probleemi </a:t>
            </a:r>
            <a:r>
              <a:rPr lang="fi-FI" sz="2800" dirty="0" err="1"/>
              <a:t>lahendamist</a:t>
            </a:r>
            <a:r>
              <a:rPr lang="fi-FI" sz="2800" dirty="0"/>
              <a:t>? </a:t>
            </a:r>
            <a:endParaRPr lang="et-E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800" dirty="0"/>
              <a:t>Kas </a:t>
            </a:r>
            <a:r>
              <a:rPr lang="fi-FI" sz="2800" dirty="0" err="1"/>
              <a:t>olemasolevad</a:t>
            </a:r>
            <a:r>
              <a:rPr lang="fi-FI" sz="2800" dirty="0"/>
              <a:t> </a:t>
            </a:r>
            <a:r>
              <a:rPr lang="fi-FI" sz="2800" dirty="0" err="1"/>
              <a:t>poliitikaid</a:t>
            </a:r>
            <a:r>
              <a:rPr lang="fi-FI" sz="2800" dirty="0"/>
              <a:t> probleemi </a:t>
            </a:r>
            <a:r>
              <a:rPr lang="fi-FI" sz="2800" dirty="0" err="1"/>
              <a:t>lahendamiseks</a:t>
            </a:r>
            <a:r>
              <a:rPr lang="fi-FI" sz="2800" dirty="0"/>
              <a:t> </a:t>
            </a:r>
            <a:r>
              <a:rPr lang="fi-FI" sz="2800" dirty="0" err="1"/>
              <a:t>rakendatakse</a:t>
            </a:r>
            <a:r>
              <a:rPr lang="fi-FI" sz="2800" dirty="0"/>
              <a:t> </a:t>
            </a:r>
            <a:r>
              <a:rPr lang="fi-FI" sz="2800" dirty="0" err="1"/>
              <a:t>hästi</a:t>
            </a:r>
            <a:r>
              <a:rPr lang="fi-FI" sz="2800" dirty="0"/>
              <a:t>?</a:t>
            </a:r>
            <a:endParaRPr lang="et-EE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sz="2800" dirty="0"/>
          </a:p>
          <a:p>
            <a:r>
              <a:rPr lang="et-EE" sz="2800" dirty="0"/>
              <a:t>Põhimõttelised valikud ja otsused, mida ette võtta.</a:t>
            </a:r>
          </a:p>
        </p:txBody>
      </p:sp>
    </p:spTree>
    <p:extLst>
      <p:ext uri="{BB962C8B-B14F-4D97-AF65-F5344CB8AC3E}">
        <p14:creationId xmlns:p14="http://schemas.microsoft.com/office/powerpoint/2010/main" val="215249319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16" descr="A white lighthouse">
            <a:extLst>
              <a:ext uri="{FF2B5EF4-FFF2-40B4-BE49-F238E27FC236}">
                <a16:creationId xmlns:a16="http://schemas.microsoft.com/office/drawing/2014/main" id="{DB15019B-A806-EE8B-2351-2E778CEEB16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C97E210-5608-F16E-B6F4-5F327060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>
                <a:solidFill>
                  <a:schemeClr val="tx2"/>
                </a:solidFill>
              </a:rPr>
              <a:t>Kaasamine</a:t>
            </a:r>
          </a:p>
        </p:txBody>
      </p:sp>
      <p:pic>
        <p:nvPicPr>
          <p:cNvPr id="6" name="Picture Placeholder 5" descr="A blue dots on a black background&#10;&#10;Description automatically generated">
            <a:extLst>
              <a:ext uri="{FF2B5EF4-FFF2-40B4-BE49-F238E27FC236}">
                <a16:creationId xmlns:a16="http://schemas.microsoft.com/office/drawing/2014/main" id="{5F379B10-C346-7095-4937-6A7A2A4A42A0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73" b="337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656B6E-C3E6-5FD7-2A9F-646D5C884F4A}"/>
              </a:ext>
            </a:extLst>
          </p:cNvPr>
          <p:cNvSpPr txBox="1"/>
          <p:nvPr/>
        </p:nvSpPr>
        <p:spPr>
          <a:xfrm>
            <a:off x="971550" y="2200275"/>
            <a:ext cx="84486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Kaasamise all mõistetakse seda, et otsuseid tehakse koos nendega, keda need otsused mõjutavad, ning nendega arvestades.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sz="2400" dirty="0">
              <a:solidFill>
                <a:schemeClr val="tx2">
                  <a:lumMod val="75000"/>
                </a:schemeClr>
              </a:solidFill>
              <a:latin typeface="roboto" panose="0200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roboto" panose="02000000000000000000" pitchFamily="2" charset="0"/>
              </a:rPr>
              <a:t>Osapoolte osalemine otsuste tegemisel annab võimaluse teada saada, keda ja kuidas mingi otsus mõjutab. See võimaldab langetada läbikaalutud ning paremini sihistatud ja mõjusamaid otsuseid, ennetada probleeme elluviimisel  ja teadvustada valikuid.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t-EE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endParaRPr lang="et-EE" dirty="0">
              <a:solidFill>
                <a:srgbClr val="000000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37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stkülik: ümarnurkne 1">
            <a:extLst>
              <a:ext uri="{FF2B5EF4-FFF2-40B4-BE49-F238E27FC236}">
                <a16:creationId xmlns:a16="http://schemas.microsoft.com/office/drawing/2014/main" id="{322FCD8C-3625-2254-0EB1-D9D0C255A0DF}"/>
              </a:ext>
            </a:extLst>
          </p:cNvPr>
          <p:cNvSpPr/>
          <p:nvPr/>
        </p:nvSpPr>
        <p:spPr>
          <a:xfrm>
            <a:off x="8318286" y="2095110"/>
            <a:ext cx="270030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dirty="0"/>
              <a:t>Sotsiaalministeerium</a:t>
            </a:r>
          </a:p>
        </p:txBody>
      </p:sp>
      <p:sp>
        <p:nvSpPr>
          <p:cNvPr id="3" name="Ristkülik: ümarnurkne 2">
            <a:extLst>
              <a:ext uri="{FF2B5EF4-FFF2-40B4-BE49-F238E27FC236}">
                <a16:creationId xmlns:a16="http://schemas.microsoft.com/office/drawing/2014/main" id="{C07E7786-050E-65CC-ACBB-D859E980510C}"/>
              </a:ext>
            </a:extLst>
          </p:cNvPr>
          <p:cNvSpPr/>
          <p:nvPr/>
        </p:nvSpPr>
        <p:spPr>
          <a:xfrm>
            <a:off x="1090624" y="4824726"/>
            <a:ext cx="270030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dirty="0"/>
              <a:t>Ravimiamet</a:t>
            </a:r>
          </a:p>
        </p:txBody>
      </p:sp>
      <p:sp>
        <p:nvSpPr>
          <p:cNvPr id="4" name="Ristkülik: ümarnurkne 3">
            <a:extLst>
              <a:ext uri="{FF2B5EF4-FFF2-40B4-BE49-F238E27FC236}">
                <a16:creationId xmlns:a16="http://schemas.microsoft.com/office/drawing/2014/main" id="{F9EFD6C5-94F1-386F-3D9F-A7301273B829}"/>
              </a:ext>
            </a:extLst>
          </p:cNvPr>
          <p:cNvSpPr/>
          <p:nvPr/>
        </p:nvSpPr>
        <p:spPr>
          <a:xfrm>
            <a:off x="8318287" y="449159"/>
            <a:ext cx="270030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dirty="0"/>
              <a:t>Tervisekassa</a:t>
            </a:r>
          </a:p>
        </p:txBody>
      </p:sp>
      <p:sp>
        <p:nvSpPr>
          <p:cNvPr id="5" name="Ristkülik: ümarnurkne 4">
            <a:extLst>
              <a:ext uri="{FF2B5EF4-FFF2-40B4-BE49-F238E27FC236}">
                <a16:creationId xmlns:a16="http://schemas.microsoft.com/office/drawing/2014/main" id="{2C333F50-8604-FFE9-C317-5AF47A296D0F}"/>
              </a:ext>
            </a:extLst>
          </p:cNvPr>
          <p:cNvSpPr/>
          <p:nvPr/>
        </p:nvSpPr>
        <p:spPr>
          <a:xfrm>
            <a:off x="4203082" y="4832954"/>
            <a:ext cx="270030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dirty="0"/>
              <a:t>Terviseamet</a:t>
            </a:r>
          </a:p>
        </p:txBody>
      </p:sp>
      <p:sp>
        <p:nvSpPr>
          <p:cNvPr id="6" name="Ristkülik: ümarnurkne 5">
            <a:extLst>
              <a:ext uri="{FF2B5EF4-FFF2-40B4-BE49-F238E27FC236}">
                <a16:creationId xmlns:a16="http://schemas.microsoft.com/office/drawing/2014/main" id="{125411FE-FE9F-0712-34CE-D3526455248B}"/>
              </a:ext>
            </a:extLst>
          </p:cNvPr>
          <p:cNvSpPr/>
          <p:nvPr/>
        </p:nvSpPr>
        <p:spPr>
          <a:xfrm>
            <a:off x="8318286" y="3651347"/>
            <a:ext cx="270030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/>
              <a:t>Tervise Arengu Instituut</a:t>
            </a:r>
          </a:p>
        </p:txBody>
      </p:sp>
      <p:sp>
        <p:nvSpPr>
          <p:cNvPr id="7" name="Ristkülik: ümarnurkne 6">
            <a:extLst>
              <a:ext uri="{FF2B5EF4-FFF2-40B4-BE49-F238E27FC236}">
                <a16:creationId xmlns:a16="http://schemas.microsoft.com/office/drawing/2014/main" id="{363A178C-0C73-FBAD-CF4E-95632A619B96}"/>
              </a:ext>
            </a:extLst>
          </p:cNvPr>
          <p:cNvSpPr/>
          <p:nvPr/>
        </p:nvSpPr>
        <p:spPr>
          <a:xfrm>
            <a:off x="8318286" y="2781531"/>
            <a:ext cx="2700301" cy="77967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1600" dirty="0">
                <a:solidFill>
                  <a:sysClr val="windowText" lastClr="000000"/>
                </a:solidFill>
              </a:rPr>
              <a:t>Poliitika kujundamine, õigusloome, rahvusvaheline koostöö</a:t>
            </a:r>
          </a:p>
        </p:txBody>
      </p:sp>
      <p:sp>
        <p:nvSpPr>
          <p:cNvPr id="8" name="Ristkülik: ümarnurkne 7">
            <a:extLst>
              <a:ext uri="{FF2B5EF4-FFF2-40B4-BE49-F238E27FC236}">
                <a16:creationId xmlns:a16="http://schemas.microsoft.com/office/drawing/2014/main" id="{556E7ACC-0203-0AFB-69A3-AB96D18B81A7}"/>
              </a:ext>
            </a:extLst>
          </p:cNvPr>
          <p:cNvSpPr/>
          <p:nvPr/>
        </p:nvSpPr>
        <p:spPr>
          <a:xfrm>
            <a:off x="1090623" y="5518619"/>
            <a:ext cx="2700301" cy="779677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1400" dirty="0">
                <a:solidFill>
                  <a:sysClr val="windowText" lastClr="000000"/>
                </a:solidFill>
              </a:rPr>
              <a:t>Verekeskuste </a:t>
            </a:r>
            <a:r>
              <a:rPr lang="et-EE" sz="1400" dirty="0" err="1">
                <a:solidFill>
                  <a:sysClr val="windowText" lastClr="000000"/>
                </a:solidFill>
              </a:rPr>
              <a:t>järelvalve</a:t>
            </a:r>
            <a:endParaRPr lang="et-EE" sz="1400" dirty="0">
              <a:solidFill>
                <a:sysClr val="windowText" lastClr="000000"/>
              </a:solidFill>
            </a:endParaRPr>
          </a:p>
        </p:txBody>
      </p:sp>
      <p:sp>
        <p:nvSpPr>
          <p:cNvPr id="9" name="Ristkülik: ümarnurkne 8">
            <a:extLst>
              <a:ext uri="{FF2B5EF4-FFF2-40B4-BE49-F238E27FC236}">
                <a16:creationId xmlns:a16="http://schemas.microsoft.com/office/drawing/2014/main" id="{C70B7ABF-0F3D-D9C9-7244-C37A2DEA9B99}"/>
              </a:ext>
            </a:extLst>
          </p:cNvPr>
          <p:cNvSpPr/>
          <p:nvPr/>
        </p:nvSpPr>
        <p:spPr>
          <a:xfrm>
            <a:off x="4203082" y="5530579"/>
            <a:ext cx="2700301" cy="75575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1400" dirty="0">
                <a:solidFill>
                  <a:sysClr val="windowText" lastClr="000000"/>
                </a:solidFill>
              </a:rPr>
              <a:t>Verekabinettide </a:t>
            </a:r>
            <a:r>
              <a:rPr lang="et-EE" sz="1400" dirty="0" err="1">
                <a:solidFill>
                  <a:sysClr val="windowText" lastClr="000000"/>
                </a:solidFill>
              </a:rPr>
              <a:t>järelvalve</a:t>
            </a:r>
            <a:endParaRPr lang="et-EE" sz="1400" dirty="0">
              <a:solidFill>
                <a:sysClr val="windowText" lastClr="000000"/>
              </a:solidFill>
            </a:endParaRPr>
          </a:p>
        </p:txBody>
      </p:sp>
      <p:sp>
        <p:nvSpPr>
          <p:cNvPr id="10" name="Ristkülik: ümarnurkne 9">
            <a:extLst>
              <a:ext uri="{FF2B5EF4-FFF2-40B4-BE49-F238E27FC236}">
                <a16:creationId xmlns:a16="http://schemas.microsoft.com/office/drawing/2014/main" id="{03561183-E5A5-C091-84DE-9CD7D4ACBCAD}"/>
              </a:ext>
            </a:extLst>
          </p:cNvPr>
          <p:cNvSpPr/>
          <p:nvPr/>
        </p:nvSpPr>
        <p:spPr>
          <a:xfrm>
            <a:off x="8318286" y="1156903"/>
            <a:ext cx="2700301" cy="87466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1400" dirty="0">
                <a:solidFill>
                  <a:sysClr val="windowText" lastClr="000000"/>
                </a:solidFill>
              </a:rPr>
              <a:t>Verepreparaatide ja verepreparaatidega tehtud protseduuride hüvitamine</a:t>
            </a:r>
          </a:p>
        </p:txBody>
      </p:sp>
      <p:sp>
        <p:nvSpPr>
          <p:cNvPr id="11" name="Ristkülik: ümarnurkne 10">
            <a:extLst>
              <a:ext uri="{FF2B5EF4-FFF2-40B4-BE49-F238E27FC236}">
                <a16:creationId xmlns:a16="http://schemas.microsoft.com/office/drawing/2014/main" id="{201AAD91-B5A2-181C-3A1E-E92BFF4367C3}"/>
              </a:ext>
            </a:extLst>
          </p:cNvPr>
          <p:cNvSpPr/>
          <p:nvPr/>
        </p:nvSpPr>
        <p:spPr>
          <a:xfrm>
            <a:off x="8318285" y="4376787"/>
            <a:ext cx="2700301" cy="62488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1400" dirty="0">
                <a:solidFill>
                  <a:sysClr val="windowText" lastClr="000000"/>
                </a:solidFill>
              </a:rPr>
              <a:t>Statistika kogumine</a:t>
            </a:r>
          </a:p>
        </p:txBody>
      </p:sp>
      <p:sp>
        <p:nvSpPr>
          <p:cNvPr id="15" name="Ristkülik: ümarnurkne 14">
            <a:extLst>
              <a:ext uri="{FF2B5EF4-FFF2-40B4-BE49-F238E27FC236}">
                <a16:creationId xmlns:a16="http://schemas.microsoft.com/office/drawing/2014/main" id="{60A2FD7D-B4FB-3C20-93B6-B0CB3AB00A31}"/>
              </a:ext>
            </a:extLst>
          </p:cNvPr>
          <p:cNvSpPr/>
          <p:nvPr/>
        </p:nvSpPr>
        <p:spPr>
          <a:xfrm>
            <a:off x="8318286" y="5117674"/>
            <a:ext cx="270030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dirty="0"/>
              <a:t>Tervise ja Heaolu Infosüsteemide Keskus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E615F31-8E6D-6141-60DB-B23431B9E6CD}"/>
              </a:ext>
            </a:extLst>
          </p:cNvPr>
          <p:cNvSpPr txBox="1"/>
          <p:nvPr/>
        </p:nvSpPr>
        <p:spPr>
          <a:xfrm>
            <a:off x="1090623" y="6381756"/>
            <a:ext cx="2501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600" dirty="0">
                <a:solidFill>
                  <a:srgbClr val="89B0DE"/>
                </a:solidFill>
              </a:rPr>
              <a:t>NB! Nimekiri ei ole täielik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8B6AA38-6C72-2FB7-D105-EAF8600FE087}"/>
              </a:ext>
            </a:extLst>
          </p:cNvPr>
          <p:cNvSpPr txBox="1"/>
          <p:nvPr/>
        </p:nvSpPr>
        <p:spPr>
          <a:xfrm>
            <a:off x="992533" y="833738"/>
            <a:ext cx="8237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b="1" dirty="0">
                <a:solidFill>
                  <a:schemeClr val="tx2"/>
                </a:solidFill>
                <a:latin typeface="+mj-lt"/>
              </a:rPr>
              <a:t>Kaasatavad osapooled</a:t>
            </a:r>
          </a:p>
        </p:txBody>
      </p:sp>
      <p:sp>
        <p:nvSpPr>
          <p:cNvPr id="12" name="Ristkülik: ümarnurkne 11">
            <a:extLst>
              <a:ext uri="{FF2B5EF4-FFF2-40B4-BE49-F238E27FC236}">
                <a16:creationId xmlns:a16="http://schemas.microsoft.com/office/drawing/2014/main" id="{20121F83-20D7-3241-C4B8-874C65CF08C8}"/>
              </a:ext>
            </a:extLst>
          </p:cNvPr>
          <p:cNvSpPr/>
          <p:nvPr/>
        </p:nvSpPr>
        <p:spPr>
          <a:xfrm>
            <a:off x="1036876" y="1718766"/>
            <a:ext cx="270030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dirty="0"/>
              <a:t>Verekeskused</a:t>
            </a:r>
          </a:p>
        </p:txBody>
      </p:sp>
      <p:sp>
        <p:nvSpPr>
          <p:cNvPr id="14" name="Ristkülik: ümarnurkne 13">
            <a:extLst>
              <a:ext uri="{FF2B5EF4-FFF2-40B4-BE49-F238E27FC236}">
                <a16:creationId xmlns:a16="http://schemas.microsoft.com/office/drawing/2014/main" id="{7911C90F-D275-2E2C-2258-E25EBD9E491A}"/>
              </a:ext>
            </a:extLst>
          </p:cNvPr>
          <p:cNvSpPr/>
          <p:nvPr/>
        </p:nvSpPr>
        <p:spPr>
          <a:xfrm>
            <a:off x="8318287" y="5819693"/>
            <a:ext cx="2700301" cy="62488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1400" dirty="0" err="1">
                <a:solidFill>
                  <a:sysClr val="windowText" lastClr="000000"/>
                </a:solidFill>
              </a:rPr>
              <a:t>ÜVISega</a:t>
            </a:r>
            <a:r>
              <a:rPr lang="et-EE" sz="1400" dirty="0">
                <a:solidFill>
                  <a:sysClr val="windowText" lastClr="000000"/>
                </a:solidFill>
              </a:rPr>
              <a:t> seonduv</a:t>
            </a:r>
          </a:p>
        </p:txBody>
      </p:sp>
      <p:sp>
        <p:nvSpPr>
          <p:cNvPr id="18" name="Ristkülik: ümarnurkne 17">
            <a:extLst>
              <a:ext uri="{FF2B5EF4-FFF2-40B4-BE49-F238E27FC236}">
                <a16:creationId xmlns:a16="http://schemas.microsoft.com/office/drawing/2014/main" id="{B2632707-D9CF-8194-D4AD-13D82CCFD6F4}"/>
              </a:ext>
            </a:extLst>
          </p:cNvPr>
          <p:cNvSpPr/>
          <p:nvPr/>
        </p:nvSpPr>
        <p:spPr>
          <a:xfrm>
            <a:off x="1036875" y="2401729"/>
            <a:ext cx="2700301" cy="62488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1400" dirty="0">
                <a:solidFill>
                  <a:sysClr val="windowText" lastClr="000000"/>
                </a:solidFill>
              </a:rPr>
              <a:t>Verepreparaatide valmistamine</a:t>
            </a:r>
          </a:p>
        </p:txBody>
      </p:sp>
      <p:sp>
        <p:nvSpPr>
          <p:cNvPr id="19" name="Ristkülik: ümarnurkne 18">
            <a:extLst>
              <a:ext uri="{FF2B5EF4-FFF2-40B4-BE49-F238E27FC236}">
                <a16:creationId xmlns:a16="http://schemas.microsoft.com/office/drawing/2014/main" id="{E68A99D5-1F23-D3C3-7398-23271715F045}"/>
              </a:ext>
            </a:extLst>
          </p:cNvPr>
          <p:cNvSpPr/>
          <p:nvPr/>
        </p:nvSpPr>
        <p:spPr>
          <a:xfrm>
            <a:off x="4203083" y="1676068"/>
            <a:ext cx="270030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dirty="0"/>
              <a:t>Verekabinetid</a:t>
            </a:r>
          </a:p>
        </p:txBody>
      </p:sp>
      <p:sp>
        <p:nvSpPr>
          <p:cNvPr id="20" name="Ristkülik: ümarnurkne 19">
            <a:extLst>
              <a:ext uri="{FF2B5EF4-FFF2-40B4-BE49-F238E27FC236}">
                <a16:creationId xmlns:a16="http://schemas.microsoft.com/office/drawing/2014/main" id="{79B96F2B-FE34-6194-E0CE-261A5EC2862A}"/>
              </a:ext>
            </a:extLst>
          </p:cNvPr>
          <p:cNvSpPr/>
          <p:nvPr/>
        </p:nvSpPr>
        <p:spPr>
          <a:xfrm>
            <a:off x="4237781" y="2401729"/>
            <a:ext cx="2700301" cy="62488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1400" dirty="0">
                <a:solidFill>
                  <a:sysClr val="windowText" lastClr="000000"/>
                </a:solidFill>
              </a:rPr>
              <a:t>Verepreparaatide ülekandmine</a:t>
            </a:r>
          </a:p>
        </p:txBody>
      </p:sp>
      <p:sp>
        <p:nvSpPr>
          <p:cNvPr id="21" name="Ristkülik: ümarnurkne 20">
            <a:extLst>
              <a:ext uri="{FF2B5EF4-FFF2-40B4-BE49-F238E27FC236}">
                <a16:creationId xmlns:a16="http://schemas.microsoft.com/office/drawing/2014/main" id="{45424086-CB24-4B04-C80C-3F06E0ABDD3B}"/>
              </a:ext>
            </a:extLst>
          </p:cNvPr>
          <p:cNvSpPr/>
          <p:nvPr/>
        </p:nvSpPr>
        <p:spPr>
          <a:xfrm>
            <a:off x="1056589" y="3237172"/>
            <a:ext cx="5900700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000" dirty="0"/>
              <a:t>Eesti </a:t>
            </a:r>
            <a:r>
              <a:rPr lang="et-EE" sz="2000" dirty="0" err="1"/>
              <a:t>Tranfusioonmeditsiini</a:t>
            </a:r>
            <a:r>
              <a:rPr lang="et-EE" sz="2000" dirty="0"/>
              <a:t> Selts</a:t>
            </a:r>
          </a:p>
        </p:txBody>
      </p:sp>
      <p:sp>
        <p:nvSpPr>
          <p:cNvPr id="22" name="Ristkülik: ümarnurkne 21">
            <a:extLst>
              <a:ext uri="{FF2B5EF4-FFF2-40B4-BE49-F238E27FC236}">
                <a16:creationId xmlns:a16="http://schemas.microsoft.com/office/drawing/2014/main" id="{87590797-6F3E-0212-7708-CA42281BE888}"/>
              </a:ext>
            </a:extLst>
          </p:cNvPr>
          <p:cNvSpPr/>
          <p:nvPr/>
        </p:nvSpPr>
        <p:spPr>
          <a:xfrm>
            <a:off x="1071573" y="3933472"/>
            <a:ext cx="5866509" cy="75575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1400" dirty="0">
                <a:solidFill>
                  <a:srgbClr val="4C5B6D"/>
                </a:solidFill>
                <a:latin typeface="Roboto" panose="02000000000000000000" pitchFamily="2" charset="0"/>
              </a:rPr>
              <a:t>V</a:t>
            </a:r>
            <a:r>
              <a:rPr lang="fi-FI" sz="1400" b="0" i="0" dirty="0" err="1">
                <a:solidFill>
                  <a:srgbClr val="4C5B6D"/>
                </a:solidFill>
                <a:effectLst/>
                <a:latin typeface="Roboto" panose="02000000000000000000" pitchFamily="2" charset="0"/>
              </a:rPr>
              <a:t>ere</a:t>
            </a:r>
            <a:r>
              <a:rPr lang="fi-FI" sz="1400" b="0" i="0" dirty="0">
                <a:solidFill>
                  <a:srgbClr val="4C5B6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fi-FI" sz="1400" b="0" i="0" dirty="0" err="1">
                <a:solidFill>
                  <a:srgbClr val="4C5B6D"/>
                </a:solidFill>
                <a:effectLst/>
                <a:latin typeface="Roboto" panose="02000000000000000000" pitchFamily="2" charset="0"/>
              </a:rPr>
              <a:t>käsituse</a:t>
            </a:r>
            <a:r>
              <a:rPr lang="fi-FI" sz="1400" b="0" i="0" dirty="0">
                <a:solidFill>
                  <a:srgbClr val="4C5B6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fi-FI" sz="1400" b="0" i="0" dirty="0" err="1">
                <a:solidFill>
                  <a:srgbClr val="4C5B6D"/>
                </a:solidFill>
                <a:effectLst/>
                <a:latin typeface="Roboto" panose="02000000000000000000" pitchFamily="2" charset="0"/>
              </a:rPr>
              <a:t>põhimõtete</a:t>
            </a:r>
            <a:r>
              <a:rPr lang="fi-FI" sz="1400" b="0" i="0" dirty="0">
                <a:solidFill>
                  <a:srgbClr val="4C5B6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fi-FI" sz="1400" b="0" i="0" dirty="0" err="1">
                <a:solidFill>
                  <a:srgbClr val="4C5B6D"/>
                </a:solidFill>
                <a:effectLst/>
                <a:latin typeface="Roboto" panose="02000000000000000000" pitchFamily="2" charset="0"/>
              </a:rPr>
              <a:t>väljatöötamine</a:t>
            </a:r>
            <a:r>
              <a:rPr lang="fi-FI" sz="1400" b="0" i="0" dirty="0">
                <a:solidFill>
                  <a:srgbClr val="4C5B6D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fi-FI" sz="1400" b="0" i="0" dirty="0" err="1">
                <a:solidFill>
                  <a:srgbClr val="4C5B6D"/>
                </a:solidFill>
                <a:effectLst/>
                <a:latin typeface="Roboto" panose="02000000000000000000" pitchFamily="2" charset="0"/>
              </a:rPr>
              <a:t>tutvustamine</a:t>
            </a:r>
            <a:r>
              <a:rPr lang="fi-FI" sz="1400" b="0" i="0" dirty="0">
                <a:solidFill>
                  <a:srgbClr val="4C5B6D"/>
                </a:solidFill>
                <a:effectLst/>
                <a:latin typeface="Roboto" panose="02000000000000000000" pitchFamily="2" charset="0"/>
              </a:rPr>
              <a:t> ja </a:t>
            </a:r>
            <a:r>
              <a:rPr lang="fi-FI" sz="1400" b="0" i="0" dirty="0" err="1">
                <a:solidFill>
                  <a:srgbClr val="4C5B6D"/>
                </a:solidFill>
                <a:effectLst/>
                <a:latin typeface="Roboto" panose="02000000000000000000" pitchFamily="2" charset="0"/>
              </a:rPr>
              <a:t>elluviimine</a:t>
            </a:r>
            <a:r>
              <a:rPr lang="fi-FI" sz="1400" b="0" i="0" dirty="0">
                <a:solidFill>
                  <a:srgbClr val="4C5B6D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fi-FI" sz="1400" b="0" i="0" dirty="0" err="1">
                <a:solidFill>
                  <a:srgbClr val="4C5B6D"/>
                </a:solidFill>
                <a:effectLst/>
                <a:latin typeface="Roboto" panose="02000000000000000000" pitchFamily="2" charset="0"/>
              </a:rPr>
              <a:t>Eestis</a:t>
            </a:r>
            <a:endParaRPr lang="et-EE" sz="14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26508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C80883-39B0-1EF8-1DD2-8211F024E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8281987" cy="722324"/>
          </a:xfrm>
        </p:spPr>
        <p:txBody>
          <a:bodyPr/>
          <a:lstStyle/>
          <a:p>
            <a:pPr algn="just"/>
            <a:r>
              <a:rPr lang="et-EE" dirty="0" err="1"/>
              <a:t>ETMSi</a:t>
            </a:r>
            <a:r>
              <a:rPr lang="et-EE" dirty="0"/>
              <a:t> roll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43FFBD-FC78-B5AD-2E42-177ED78624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7" y="1381125"/>
            <a:ext cx="5624513" cy="50577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t-EE" dirty="0">
                <a:solidFill>
                  <a:schemeClr val="tx2"/>
                </a:solidFill>
              </a:rPr>
              <a:t>ETMS põhikirjast</a:t>
            </a:r>
          </a:p>
          <a:p>
            <a:pPr marL="0" indent="0">
              <a:buNone/>
            </a:pPr>
            <a:endParaRPr lang="et-EE" dirty="0">
              <a:solidFill>
                <a:schemeClr val="tx2"/>
              </a:solidFill>
            </a:endParaRPr>
          </a:p>
          <a:p>
            <a:pPr marL="0" indent="0" algn="l">
              <a:buNone/>
            </a:pPr>
            <a:r>
              <a:rPr lang="et-EE" b="0" i="0" dirty="0">
                <a:solidFill>
                  <a:schemeClr val="tx2"/>
                </a:solidFill>
                <a:effectLst/>
              </a:rPr>
              <a:t>2. </a:t>
            </a:r>
            <a:r>
              <a:rPr lang="et-EE" b="1" i="0" dirty="0">
                <a:solidFill>
                  <a:schemeClr val="tx2"/>
                </a:solidFill>
                <a:effectLst/>
              </a:rPr>
              <a:t>TEGEVUSE  EESMÄRK</a:t>
            </a:r>
            <a:endParaRPr lang="et-EE" b="0" i="0" dirty="0">
              <a:solidFill>
                <a:schemeClr val="tx2"/>
              </a:solidFill>
              <a:effectLst/>
            </a:endParaRPr>
          </a:p>
          <a:p>
            <a:pPr marL="0" indent="0" algn="l">
              <a:buNone/>
            </a:pPr>
            <a:r>
              <a:rPr lang="et-EE" b="0" i="0" dirty="0">
                <a:solidFill>
                  <a:schemeClr val="tx2"/>
                </a:solidFill>
                <a:effectLst/>
              </a:rPr>
              <a:t> </a:t>
            </a:r>
          </a:p>
          <a:p>
            <a:pPr marL="0" indent="0" algn="l">
              <a:buNone/>
            </a:pPr>
            <a:r>
              <a:rPr lang="et-EE" b="0" i="0" dirty="0">
                <a:solidFill>
                  <a:schemeClr val="tx2"/>
                </a:solidFill>
                <a:effectLst/>
              </a:rPr>
              <a:t>2.1 Tänapäeva tõenduspõhise </a:t>
            </a:r>
            <a:r>
              <a:rPr lang="et-EE" b="0" i="0" dirty="0" err="1">
                <a:solidFill>
                  <a:schemeClr val="tx2"/>
                </a:solidFill>
                <a:effectLst/>
              </a:rPr>
              <a:t>transfusioloogia</a:t>
            </a:r>
            <a:r>
              <a:rPr lang="et-EE" b="0" i="0" dirty="0">
                <a:solidFill>
                  <a:schemeClr val="tx2"/>
                </a:solidFill>
                <a:effectLst/>
              </a:rPr>
              <a:t> ehk vere käsituse põhimõtete väljatöötamine, tutvustamine ja elluviimine Eestis.</a:t>
            </a:r>
          </a:p>
          <a:p>
            <a:pPr marL="0" indent="0" algn="l">
              <a:buNone/>
            </a:pPr>
            <a:r>
              <a:rPr lang="et-EE" b="0" i="0" dirty="0">
                <a:solidFill>
                  <a:schemeClr val="tx2"/>
                </a:solidFill>
                <a:effectLst/>
              </a:rPr>
              <a:t> </a:t>
            </a:r>
          </a:p>
          <a:p>
            <a:pPr marL="0" indent="0" algn="l">
              <a:buNone/>
            </a:pPr>
            <a:r>
              <a:rPr lang="et-EE" b="0" i="0" dirty="0">
                <a:solidFill>
                  <a:schemeClr val="tx2"/>
                </a:solidFill>
                <a:effectLst/>
              </a:rPr>
              <a:t>2.2 Osalemine riigi </a:t>
            </a:r>
            <a:r>
              <a:rPr lang="et-EE" b="0" i="0" dirty="0" err="1">
                <a:solidFill>
                  <a:schemeClr val="tx2"/>
                </a:solidFill>
                <a:effectLst/>
              </a:rPr>
              <a:t>transfusioloogia</a:t>
            </a:r>
            <a:r>
              <a:rPr lang="et-EE" b="0" i="0" dirty="0">
                <a:solidFill>
                  <a:schemeClr val="tx2"/>
                </a:solidFill>
                <a:effectLst/>
              </a:rPr>
              <a:t>-alase tervishoiupoliitika ja seadusloome kujundamisel koostöös teiste erialaseltside ja organisatsioonidega ning Sotsiaalministeeriumi ja Haigekassaga.</a:t>
            </a:r>
          </a:p>
          <a:p>
            <a:pPr marL="0" indent="0" algn="l">
              <a:buNone/>
            </a:pPr>
            <a:r>
              <a:rPr lang="et-EE" b="0" i="0" dirty="0">
                <a:solidFill>
                  <a:schemeClr val="tx2"/>
                </a:solidFill>
                <a:effectLst/>
              </a:rPr>
              <a:t> </a:t>
            </a:r>
          </a:p>
          <a:p>
            <a:pPr marL="0" indent="0" algn="l">
              <a:buNone/>
            </a:pPr>
            <a:r>
              <a:rPr lang="et-EE" b="0" i="0" dirty="0">
                <a:solidFill>
                  <a:schemeClr val="tx2"/>
                </a:solidFill>
                <a:effectLst/>
              </a:rPr>
              <a:t>2.3 Seltsi liikmete erialase ettevalmistuse tõstmine, koolituste ja konverentside korraldamine, kvalifikatsiooninõuete väljatöötamine ja pädevuse hindamine.</a:t>
            </a:r>
          </a:p>
          <a:p>
            <a:pPr marL="0" indent="0" algn="l">
              <a:buNone/>
            </a:pPr>
            <a:r>
              <a:rPr lang="et-EE" b="0" i="0" dirty="0">
                <a:solidFill>
                  <a:schemeClr val="tx2"/>
                </a:solidFill>
                <a:effectLst/>
              </a:rPr>
              <a:t> </a:t>
            </a:r>
          </a:p>
          <a:p>
            <a:pPr marL="0" indent="0" algn="l">
              <a:buNone/>
            </a:pPr>
            <a:r>
              <a:rPr lang="et-EE" b="0" i="0" dirty="0">
                <a:solidFill>
                  <a:schemeClr val="tx2"/>
                </a:solidFill>
                <a:effectLst/>
              </a:rPr>
              <a:t>2.4 Transfusioonmeditsiiniga kokkupuutuvate erialade interdistsiplinaarse koostöö koordineerimine.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B1FBC98-443A-EC17-4AA3-11207AE285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6" name="Picture Placeholder 17" descr="A close-up of a stethoscope&#10;&#10;Description automatically generated">
            <a:extLst>
              <a:ext uri="{FF2B5EF4-FFF2-40B4-BE49-F238E27FC236}">
                <a16:creationId xmlns:a16="http://schemas.microsoft.com/office/drawing/2014/main" id="{5133FAEB-7EF7-8E4D-6926-641E57DF545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7727" y="0"/>
            <a:ext cx="6561873" cy="6858000"/>
          </a:xfrm>
        </p:spPr>
      </p:pic>
    </p:spTree>
    <p:extLst>
      <p:ext uri="{BB962C8B-B14F-4D97-AF65-F5344CB8AC3E}">
        <p14:creationId xmlns:p14="http://schemas.microsoft.com/office/powerpoint/2010/main" val="427893581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SoM">
  <a:themeElements>
    <a:clrScheme name="SoM">
      <a:dk1>
        <a:srgbClr val="1D1856"/>
      </a:dk1>
      <a:lt1>
        <a:srgbClr val="FFFFFF"/>
      </a:lt1>
      <a:dk2>
        <a:srgbClr val="4B7DFF"/>
      </a:dk2>
      <a:lt2>
        <a:srgbClr val="E7EBEB"/>
      </a:lt2>
      <a:accent1>
        <a:srgbClr val="4B7DFF"/>
      </a:accent1>
      <a:accent2>
        <a:srgbClr val="FBB116"/>
      </a:accent2>
      <a:accent3>
        <a:srgbClr val="E67B3E"/>
      </a:accent3>
      <a:accent4>
        <a:srgbClr val="667B35"/>
      </a:accent4>
      <a:accent5>
        <a:srgbClr val="84B95B"/>
      </a:accent5>
      <a:accent6>
        <a:srgbClr val="86C3EB"/>
      </a:accent6>
      <a:hlink>
        <a:srgbClr val="0064FF"/>
      </a:hlink>
      <a:folHlink>
        <a:srgbClr val="86C3EB"/>
      </a:folHlink>
    </a:clrScheme>
    <a:fontScheme name="Roboto">
      <a:majorFont>
        <a:latin typeface="Roboto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 w="9017" cap="flat">
          <a:noFill/>
          <a:prstDash val="solid"/>
          <a:miter/>
        </a:ln>
      </a:spPr>
      <a:bodyPr rtlCol="0" anchor="ctr"/>
      <a:lstStyle>
        <a:defPPr algn="l">
          <a:defRPr>
            <a:solidFill>
              <a:schemeClr val="accent2"/>
            </a:solidFill>
          </a:defRPr>
        </a:defPPr>
      </a:lstStyle>
    </a:spDef>
    <a:lnDef>
      <a:spPr>
        <a:ln w="28575"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D86B59C-7548-E948-81F7-370A24C63E0B}" vid="{032376D8-607B-A64C-AE3B-B439A11E85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aff8a95a-bdca-4bd1-9f28-df5ebd643b89">HXU5DPSK444F-947444548-28409</_dlc_DocId>
    <_dlc_DocIdUrl xmlns="aff8a95a-bdca-4bd1-9f28-df5ebd643b89">
      <Url>https://kontor.rik.ee/sm/_layouts/15/DocIdRedir.aspx?ID=HXU5DPSK444F-947444548-28409</Url>
      <Description>HXU5DPSK444F-947444548-28409</Description>
    </_dlc_DocIdUrl>
    <Lisainfo xmlns="0c0c7f0a-cfff-4da3-bf4b-351368c4d1a1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F7799B0CFE894F884EAB1620C1FEAE" ma:contentTypeVersion="3" ma:contentTypeDescription="Loo uus dokument" ma:contentTypeScope="" ma:versionID="dad839998c855217f981617064a6def0">
  <xsd:schema xmlns:xsd="http://www.w3.org/2001/XMLSchema" xmlns:xs="http://www.w3.org/2001/XMLSchema" xmlns:p="http://schemas.microsoft.com/office/2006/metadata/properties" xmlns:ns2="aff8a95a-bdca-4bd1-9f28-df5ebd643b89" xmlns:ns3="0c0c7f0a-cfff-4da3-bf4b-351368c4d1a1" targetNamespace="http://schemas.microsoft.com/office/2006/metadata/properties" ma:root="true" ma:fieldsID="33bf2686ad9173138ca6b10f878b1fa3" ns2:_="" ns3:_="">
    <xsd:import namespace="aff8a95a-bdca-4bd1-9f28-df5ebd643b89"/>
    <xsd:import namespace="0c0c7f0a-cfff-4da3-bf4b-351368c4d1a1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Lisainfo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f8a95a-bdca-4bd1-9f28-df5ebd643b8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di ID väärtus" ma:description="Sellele üksusele määratud dokumendi ID väärtus." ma:internalName="_dlc_DocId" ma:readOnly="true">
      <xsd:simpleType>
        <xsd:restriction base="dms:Text"/>
      </xsd:simpleType>
    </xsd:element>
    <xsd:element name="_dlc_DocIdUrl" ma:index="9" nillable="true" ma:displayName="Dokumendi ID" ma:description="Püsilink sellele dokumendile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Ühiskasutuse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Ühiskasutusse andmise üksikasjad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0c7f0a-cfff-4da3-bf4b-351368c4d1a1" elementFormDefault="qualified">
    <xsd:import namespace="http://schemas.microsoft.com/office/2006/documentManagement/types"/>
    <xsd:import namespace="http://schemas.microsoft.com/office/infopath/2007/PartnerControls"/>
    <xsd:element name="Lisainfo" ma:index="13" nillable="true" ma:displayName="Lisainfo" ma:internalName="Lisainfo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9EEED3-684E-4C66-A67C-AD4F6824F76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E0FF086-70D9-4CE7-ACE2-B31E90887918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C37ED49E-99F3-404F-B02B-0D54FFA36314}">
  <ds:schemaRefs>
    <ds:schemaRef ds:uri="http://schemas.microsoft.com/office/2006/metadata/properties"/>
    <ds:schemaRef ds:uri="http://schemas.microsoft.com/office/infopath/2007/PartnerControls"/>
    <ds:schemaRef ds:uri="aff8a95a-bdca-4bd1-9f28-df5ebd643b89"/>
    <ds:schemaRef ds:uri="0c0c7f0a-cfff-4da3-bf4b-351368c4d1a1"/>
  </ds:schemaRefs>
</ds:datastoreItem>
</file>

<file path=customXml/itemProps4.xml><?xml version="1.0" encoding="utf-8"?>
<ds:datastoreItem xmlns:ds="http://schemas.openxmlformats.org/officeDocument/2006/customXml" ds:itemID="{AB084839-0B95-46C5-9676-ABE5D00E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f8a95a-bdca-4bd1-9f28-df5ebd643b89"/>
    <ds:schemaRef ds:uri="0c0c7f0a-cfff-4da3-bf4b-351368c4d1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Verevaldkonna_poliitika_10.05.2024</Template>
  <TotalTime>5867</TotalTime>
  <Words>531</Words>
  <Application>Microsoft Office PowerPoint</Application>
  <PresentationFormat>Widescreen</PresentationFormat>
  <Paragraphs>110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Roboto</vt:lpstr>
      <vt:lpstr>Roboto</vt:lpstr>
      <vt:lpstr>Arial</vt:lpstr>
      <vt:lpstr>Courier New</vt:lpstr>
      <vt:lpstr>Roboto Medium</vt:lpstr>
      <vt:lpstr>SoM</vt:lpstr>
      <vt:lpstr>Verevaldkonna poliitika kujundamisest</vt:lpstr>
      <vt:lpstr>Poliitika</vt:lpstr>
      <vt:lpstr>Poliitika mõjutamine</vt:lpstr>
      <vt:lpstr>Poliitika kujundamine ja õigusloome</vt:lpstr>
      <vt:lpstr>1. Probleem</vt:lpstr>
      <vt:lpstr>2. Poliitika kujundamine  </vt:lpstr>
      <vt:lpstr>Kaasamine</vt:lpstr>
      <vt:lpstr>PowerPoint Presentation</vt:lpstr>
      <vt:lpstr>ETMSi roll </vt:lpstr>
      <vt:lpstr>Poliitika instrumendid</vt:lpstr>
      <vt:lpstr>3. Lahenduste valik ja otsustamine</vt:lpstr>
      <vt:lpstr>4. Elluviimine  </vt:lpstr>
      <vt:lpstr>5. Tulemuste hindamine ja edasised vajadused   </vt:lpstr>
      <vt:lpstr>PowerPoint Presentation</vt:lpstr>
      <vt:lpstr>Aitäh!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Uue slaidipõhja esitlus</dc:title>
  <dc:subject/>
  <dc:creator>Aia Simm</dc:creator>
  <cp:keywords/>
  <dc:description/>
  <cp:lastModifiedBy>Riin Kullaste - PERH</cp:lastModifiedBy>
  <cp:revision>6</cp:revision>
  <dcterms:created xsi:type="dcterms:W3CDTF">2024-05-03T13:40:49Z</dcterms:created>
  <dcterms:modified xsi:type="dcterms:W3CDTF">2024-05-09T15:14:39Z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0x01010079F7799B0CFE894F884EAB1620C1FEAE</vt:lpwstr>
  </property>
  <property fmtid="{D5CDD505-2E9C-101B-9397-08002B2CF9AE}" pid="3" name="_dlc_DocIdItemGuid">
    <vt:lpwstr>3d9d9a6f-5fca-421d-9d82-36ef37e9cf30</vt:lpwstr>
  </property>
</Properties>
</file>