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6"/>
  </p:notesMasterIdLst>
  <p:sldIdLst>
    <p:sldId id="267" r:id="rId2"/>
    <p:sldId id="268" r:id="rId3"/>
    <p:sldId id="269" r:id="rId4"/>
    <p:sldId id="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87"/>
    <a:srgbClr val="4F4F4F"/>
    <a:srgbClr val="565656"/>
    <a:srgbClr val="2F2F2F"/>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0" autoAdjust="0"/>
    <p:restoredTop sz="94660"/>
  </p:normalViewPr>
  <p:slideViewPr>
    <p:cSldViewPr snapToGrid="0">
      <p:cViewPr varScale="1">
        <p:scale>
          <a:sx n="67" d="100"/>
          <a:sy n="67" d="100"/>
        </p:scale>
        <p:origin x="568"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360000" cy="3600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in Kullaste - PERH" userId="a6d5f9bb-6d71-4dfd-9abf-8e848e8e2e63" providerId="ADAL" clId="{44458BB9-0B68-45FE-937D-F18EC2AF3FA4}"/>
    <pc:docChg chg="undo custSel delSld modSld sldOrd">
      <pc:chgData name="Riin Kullaste - PERH" userId="a6d5f9bb-6d71-4dfd-9abf-8e848e8e2e63" providerId="ADAL" clId="{44458BB9-0B68-45FE-937D-F18EC2AF3FA4}" dt="2024-05-09T17:10:50.376" v="2259" actId="47"/>
      <pc:docMkLst>
        <pc:docMk/>
      </pc:docMkLst>
      <pc:sldChg chg="modSp mod modAnim">
        <pc:chgData name="Riin Kullaste - PERH" userId="a6d5f9bb-6d71-4dfd-9abf-8e848e8e2e63" providerId="ADAL" clId="{44458BB9-0B68-45FE-937D-F18EC2AF3FA4}" dt="2024-05-09T16:13:35.846" v="785"/>
        <pc:sldMkLst>
          <pc:docMk/>
          <pc:sldMk cId="949050334" sldId="268"/>
        </pc:sldMkLst>
        <pc:spChg chg="mod">
          <ac:chgData name="Riin Kullaste - PERH" userId="a6d5f9bb-6d71-4dfd-9abf-8e848e8e2e63" providerId="ADAL" clId="{44458BB9-0B68-45FE-937D-F18EC2AF3FA4}" dt="2024-05-09T16:11:58.488" v="782" actId="207"/>
          <ac:spMkLst>
            <pc:docMk/>
            <pc:sldMk cId="949050334" sldId="268"/>
            <ac:spMk id="3" creationId="{00000000-0000-0000-0000-000000000000}"/>
          </ac:spMkLst>
        </pc:spChg>
      </pc:sldChg>
      <pc:sldChg chg="modSp mod modAnim">
        <pc:chgData name="Riin Kullaste - PERH" userId="a6d5f9bb-6d71-4dfd-9abf-8e848e8e2e63" providerId="ADAL" clId="{44458BB9-0B68-45FE-937D-F18EC2AF3FA4}" dt="2024-05-09T16:58:57.211" v="2203"/>
        <pc:sldMkLst>
          <pc:docMk/>
          <pc:sldMk cId="67876316" sldId="269"/>
        </pc:sldMkLst>
        <pc:spChg chg="mod">
          <ac:chgData name="Riin Kullaste - PERH" userId="a6d5f9bb-6d71-4dfd-9abf-8e848e8e2e63" providerId="ADAL" clId="{44458BB9-0B68-45FE-937D-F18EC2AF3FA4}" dt="2024-05-09T16:58:47.311" v="2202" actId="1076"/>
          <ac:spMkLst>
            <pc:docMk/>
            <pc:sldMk cId="67876316" sldId="269"/>
            <ac:spMk id="2" creationId="{00000000-0000-0000-0000-000000000000}"/>
          </ac:spMkLst>
        </pc:spChg>
        <pc:spChg chg="mod">
          <ac:chgData name="Riin Kullaste - PERH" userId="a6d5f9bb-6d71-4dfd-9abf-8e848e8e2e63" providerId="ADAL" clId="{44458BB9-0B68-45FE-937D-F18EC2AF3FA4}" dt="2024-05-09T16:58:43.760" v="2201" actId="1076"/>
          <ac:spMkLst>
            <pc:docMk/>
            <pc:sldMk cId="67876316" sldId="269"/>
            <ac:spMk id="3" creationId="{00000000-0000-0000-0000-000000000000}"/>
          </ac:spMkLst>
        </pc:spChg>
      </pc:sldChg>
      <pc:sldChg chg="addSp delSp modSp mod ord">
        <pc:chgData name="Riin Kullaste - PERH" userId="a6d5f9bb-6d71-4dfd-9abf-8e848e8e2e63" providerId="ADAL" clId="{44458BB9-0B68-45FE-937D-F18EC2AF3FA4}" dt="2024-05-09T17:10:47.908" v="2258"/>
        <pc:sldMkLst>
          <pc:docMk/>
          <pc:sldMk cId="704482378" sldId="270"/>
        </pc:sldMkLst>
        <pc:spChg chg="mod">
          <ac:chgData name="Riin Kullaste - PERH" userId="a6d5f9bb-6d71-4dfd-9abf-8e848e8e2e63" providerId="ADAL" clId="{44458BB9-0B68-45FE-937D-F18EC2AF3FA4}" dt="2024-05-09T17:09:53.820" v="2253" actId="1076"/>
          <ac:spMkLst>
            <pc:docMk/>
            <pc:sldMk cId="704482378" sldId="270"/>
            <ac:spMk id="2" creationId="{00000000-0000-0000-0000-000000000000}"/>
          </ac:spMkLst>
        </pc:spChg>
        <pc:spChg chg="del">
          <ac:chgData name="Riin Kullaste - PERH" userId="a6d5f9bb-6d71-4dfd-9abf-8e848e8e2e63" providerId="ADAL" clId="{44458BB9-0B68-45FE-937D-F18EC2AF3FA4}" dt="2024-05-09T17:09:49.696" v="2252" actId="478"/>
          <ac:spMkLst>
            <pc:docMk/>
            <pc:sldMk cId="704482378" sldId="270"/>
            <ac:spMk id="3" creationId="{00000000-0000-0000-0000-000000000000}"/>
          </ac:spMkLst>
        </pc:spChg>
        <pc:spChg chg="del">
          <ac:chgData name="Riin Kullaste - PERH" userId="a6d5f9bb-6d71-4dfd-9abf-8e848e8e2e63" providerId="ADAL" clId="{44458BB9-0B68-45FE-937D-F18EC2AF3FA4}" dt="2024-05-09T17:09:39.502" v="2251" actId="478"/>
          <ac:spMkLst>
            <pc:docMk/>
            <pc:sldMk cId="704482378" sldId="270"/>
            <ac:spMk id="4" creationId="{00000000-0000-0000-0000-000000000000}"/>
          </ac:spMkLst>
        </pc:spChg>
        <pc:spChg chg="add mod">
          <ac:chgData name="Riin Kullaste - PERH" userId="a6d5f9bb-6d71-4dfd-9abf-8e848e8e2e63" providerId="ADAL" clId="{44458BB9-0B68-45FE-937D-F18EC2AF3FA4}" dt="2024-05-09T17:09:59.377" v="2254" actId="1076"/>
          <ac:spMkLst>
            <pc:docMk/>
            <pc:sldMk cId="704482378" sldId="270"/>
            <ac:spMk id="6" creationId="{EE404EE9-A307-46CE-A866-552289527DBB}"/>
          </ac:spMkLst>
        </pc:spChg>
      </pc:sldChg>
      <pc:sldChg chg="del">
        <pc:chgData name="Riin Kullaste - PERH" userId="a6d5f9bb-6d71-4dfd-9abf-8e848e8e2e63" providerId="ADAL" clId="{44458BB9-0B68-45FE-937D-F18EC2AF3FA4}" dt="2024-05-09T17:10:50.376" v="2259" actId="47"/>
        <pc:sldMkLst>
          <pc:docMk/>
          <pc:sldMk cId="2898807426"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293D55-4703-40FB-A602-246B69AA75EE}"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ED63D5-A5B7-496C-8362-CC177CA21309}" type="slidenum">
              <a:rPr lang="en-US" smtClean="0"/>
              <a:t>‹#›</a:t>
            </a:fld>
            <a:endParaRPr lang="en-US"/>
          </a:p>
        </p:txBody>
      </p:sp>
    </p:spTree>
    <p:extLst>
      <p:ext uri="{BB962C8B-B14F-4D97-AF65-F5344CB8AC3E}">
        <p14:creationId xmlns:p14="http://schemas.microsoft.com/office/powerpoint/2010/main" val="2992510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Av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237068" y="1985117"/>
            <a:ext cx="11727920" cy="46926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739948123"/>
      </p:ext>
    </p:extLst>
  </p:cSld>
  <p:clrMapOvr>
    <a:masterClrMapping/>
  </p:clrMapOvr>
  <p:extLst>
    <p:ext uri="{DCECCB84-F9BA-43D5-87BE-67443E8EF086}">
      <p15:sldGuideLst xmlns:p15="http://schemas.microsoft.com/office/powerpoint/2012/main">
        <p15:guide id="0" orient="horz" pos="2160" userDrawn="1">
          <p15:clr>
            <a:srgbClr val="FBAE40"/>
          </p15:clr>
        </p15:guide>
        <p15:guide id="1" pos="143" userDrawn="1">
          <p15:clr>
            <a:srgbClr val="FBAE40"/>
          </p15:clr>
        </p15:guide>
        <p15:guide id="2" pos="753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a:xfrm>
            <a:off x="338668" y="338667"/>
            <a:ext cx="11521547" cy="560832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3762355845"/>
      </p:ext>
    </p:extLst>
  </p:cSld>
  <p:clrMapOvr>
    <a:masterClrMapping/>
  </p:clrMapOvr>
  <p:hf hdr="0" ftr="0" dt="0"/>
  <p:extLst>
    <p:ext uri="{DCECCB84-F9BA-43D5-87BE-67443E8EF086}">
      <p15:sldGuideLst xmlns:p15="http://schemas.microsoft.com/office/powerpoint/2012/main">
        <p15:guide id="0" orient="horz" pos="210" userDrawn="1">
          <p15:clr>
            <a:srgbClr val="FBAE40"/>
          </p15:clr>
        </p15:guide>
        <p15:guide id="1" orient="horz" pos="2160">
          <p15:clr>
            <a:srgbClr val="FBAE40"/>
          </p15:clr>
        </p15:guide>
        <p15:guide id="2" pos="143">
          <p15:clr>
            <a:srgbClr val="FBAE40"/>
          </p15:clr>
        </p15:guide>
        <p15:guide id="3" pos="7537">
          <p15:clr>
            <a:srgbClr val="FBAE40"/>
          </p15:clr>
        </p15:guide>
        <p15:guide id="4" orient="horz" pos="374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Av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237068" y="1985117"/>
            <a:ext cx="11727920" cy="4692650"/>
          </a:xfrm>
          <a:prstGeom prst="rect">
            <a:avLst/>
          </a:prstGeom>
        </p:spPr>
        <p:txBody>
          <a:bodyPr/>
          <a:lstStyle/>
          <a:p>
            <a:endParaRPr lang="en-US" dirty="0"/>
          </a:p>
        </p:txBody>
      </p:sp>
    </p:spTree>
    <p:extLst>
      <p:ext uri="{BB962C8B-B14F-4D97-AF65-F5344CB8AC3E}">
        <p14:creationId xmlns:p14="http://schemas.microsoft.com/office/powerpoint/2010/main" val="31588206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3" userDrawn="1">
          <p15:clr>
            <a:srgbClr val="FBAE40"/>
          </p15:clr>
        </p15:guide>
        <p15:guide id="3" pos="7537"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113161" y="2358189"/>
            <a:ext cx="8091488" cy="2504324"/>
          </a:xfrm>
          <a:prstGeom prst="rect">
            <a:avLst/>
          </a:prstGeom>
        </p:spPr>
        <p:txBody>
          <a:bodyPr anchor="b"/>
          <a:lstStyle>
            <a:lvl1pPr marL="0" indent="0">
              <a:lnSpc>
                <a:spcPts val="5500"/>
              </a:lnSpc>
              <a:spcBef>
                <a:spcPts val="0"/>
              </a:spcBef>
              <a:buNone/>
              <a:defRPr sz="5300" b="1" baseline="0">
                <a:solidFill>
                  <a:srgbClr val="004387"/>
                </a:solidFill>
              </a:defRPr>
            </a:lvl1pPr>
          </a:lstStyle>
          <a:p>
            <a:pPr lvl="0"/>
            <a:endParaRPr lang="en-US" dirty="0"/>
          </a:p>
        </p:txBody>
      </p:sp>
      <p:sp>
        <p:nvSpPr>
          <p:cNvPr id="5" name="Text Placeholder 2"/>
          <p:cNvSpPr>
            <a:spLocks noGrp="1"/>
          </p:cNvSpPr>
          <p:nvPr>
            <p:ph type="body" sz="quarter" idx="11"/>
          </p:nvPr>
        </p:nvSpPr>
        <p:spPr>
          <a:xfrm>
            <a:off x="1116548" y="5229013"/>
            <a:ext cx="8091488" cy="1070188"/>
          </a:xfrm>
          <a:prstGeom prst="rect">
            <a:avLst/>
          </a:prstGeom>
        </p:spPr>
        <p:txBody>
          <a:bodyPr/>
          <a:lstStyle>
            <a:lvl1pPr marL="0" indent="0">
              <a:buNone/>
              <a:defRPr sz="2700" b="0" baseline="0">
                <a:ln>
                  <a:noFill/>
                </a:ln>
                <a:solidFill>
                  <a:srgbClr val="4F4F4F"/>
                </a:solidFill>
              </a:defRPr>
            </a:lvl1pPr>
          </a:lstStyle>
          <a:p>
            <a:pPr lvl="0"/>
            <a:endParaRPr lang="en-US" dirty="0"/>
          </a:p>
        </p:txBody>
      </p:sp>
    </p:spTree>
    <p:extLst>
      <p:ext uri="{BB962C8B-B14F-4D97-AF65-F5344CB8AC3E}">
        <p14:creationId xmlns:p14="http://schemas.microsoft.com/office/powerpoint/2010/main" val="304213543"/>
      </p:ext>
    </p:extLst>
  </p:cSld>
  <p:clrMapOvr>
    <a:masterClrMapping/>
  </p:clrMapOvr>
  <p:extLst>
    <p:ext uri="{DCECCB84-F9BA-43D5-87BE-67443E8EF086}">
      <p15:sldGuideLst xmlns:p15="http://schemas.microsoft.com/office/powerpoint/2012/main">
        <p15:guide id="1" orient="horz" pos="2160">
          <p15:clr>
            <a:srgbClr val="FBAE40"/>
          </p15:clr>
        </p15:guide>
        <p15:guide id="2" pos="778" userDrawn="1">
          <p15:clr>
            <a:srgbClr val="FBAE40"/>
          </p15:clr>
        </p15:guide>
        <p15:guide id="3" pos="753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Ala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9" name="Text Placeholder 6"/>
          <p:cNvSpPr>
            <a:spLocks noGrp="1"/>
          </p:cNvSpPr>
          <p:nvPr>
            <p:ph type="body" sz="quarter" idx="11"/>
          </p:nvPr>
        </p:nvSpPr>
        <p:spPr>
          <a:xfrm>
            <a:off x="700720" y="1991361"/>
            <a:ext cx="10810875" cy="1092040"/>
          </a:xfrm>
          <a:prstGeom prst="rect">
            <a:avLst/>
          </a:prstGeom>
        </p:spPr>
        <p:txBody>
          <a:bodyPr/>
          <a:lstStyle>
            <a:lvl1pPr marL="0" indent="0">
              <a:buNone/>
              <a:defRPr sz="2000" b="0">
                <a:solidFill>
                  <a:srgbClr val="2F2F2F"/>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318999705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unkt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9" name="Text Placeholder 6"/>
          <p:cNvSpPr>
            <a:spLocks noGrp="1"/>
          </p:cNvSpPr>
          <p:nvPr>
            <p:ph type="body" sz="quarter" idx="11"/>
          </p:nvPr>
        </p:nvSpPr>
        <p:spPr>
          <a:xfrm>
            <a:off x="700720" y="1642004"/>
            <a:ext cx="10810875" cy="731837"/>
          </a:xfrm>
          <a:prstGeom prst="rect">
            <a:avLst/>
          </a:prstGeom>
        </p:spPr>
        <p:txBody>
          <a:bodyPr/>
          <a:lstStyle>
            <a:lvl1pPr marL="0" indent="0">
              <a:buNone/>
              <a:defRPr sz="2400" b="1">
                <a:solidFill>
                  <a:srgbClr val="2F2F2F"/>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10" name="Text Placeholder 6"/>
          <p:cNvSpPr>
            <a:spLocks noGrp="1"/>
          </p:cNvSpPr>
          <p:nvPr>
            <p:ph type="body" sz="quarter" idx="12"/>
          </p:nvPr>
        </p:nvSpPr>
        <p:spPr>
          <a:xfrm>
            <a:off x="700720" y="2717482"/>
            <a:ext cx="10810875" cy="2870518"/>
          </a:xfrm>
          <a:prstGeom prst="rect">
            <a:avLst/>
          </a:prstGeom>
        </p:spPr>
        <p:txBody>
          <a:bodyPr/>
          <a:lstStyle>
            <a:lvl1pPr marL="285750" indent="-285750">
              <a:buFontTx/>
              <a:buBlip>
                <a:blip r:embed="rId3"/>
              </a:buBlip>
              <a:defRPr lang="en-US" sz="2000" b="0" i="0" smtClean="0">
                <a:ln>
                  <a:noFill/>
                </a:ln>
                <a:solidFill>
                  <a:srgbClr val="4F4F4F"/>
                </a:solidFill>
                <a:effectLst/>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124551149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unktislaid_1">
    <p:spTree>
      <p:nvGrpSpPr>
        <p:cNvPr id="1" name=""/>
        <p:cNvGrpSpPr/>
        <p:nvPr/>
      </p:nvGrpSpPr>
      <p:grpSpPr>
        <a:xfrm>
          <a:off x="0" y="0"/>
          <a:ext cx="0" cy="0"/>
          <a:chOff x="0" y="0"/>
          <a:chExt cx="0" cy="0"/>
        </a:xfrm>
      </p:grpSpPr>
      <p:sp>
        <p:nvSpPr>
          <p:cNvPr id="3"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4" name="Text Placeholder 6"/>
          <p:cNvSpPr>
            <a:spLocks noGrp="1"/>
          </p:cNvSpPr>
          <p:nvPr>
            <p:ph type="body" sz="quarter" idx="12" hasCustomPrompt="1"/>
          </p:nvPr>
        </p:nvSpPr>
        <p:spPr>
          <a:xfrm>
            <a:off x="700720" y="1669672"/>
            <a:ext cx="10810875" cy="3918328"/>
          </a:xfrm>
          <a:prstGeom prst="rect">
            <a:avLst/>
          </a:prstGeom>
        </p:spPr>
        <p:txBody>
          <a:bodyPr/>
          <a:lstStyle>
            <a:lvl1pPr marL="285750" indent="-285750">
              <a:buFontTx/>
              <a:buBlip>
                <a:blip r:embed="rId2"/>
              </a:buBlip>
              <a:defRPr lang="en-US" sz="2000" b="0" i="0" smtClean="0">
                <a:ln>
                  <a:noFill/>
                </a:ln>
                <a:solidFill>
                  <a:srgbClr val="4F4F4F"/>
                </a:solidFill>
                <a:effectLst/>
                <a:latin typeface="Calibri" panose="020F0502020204030204" pitchFamily="34" charset="0"/>
              </a:defRPr>
            </a:lvl1pPr>
            <a:lvl2pPr marL="914400" indent="-457200">
              <a:buSzPct val="100000"/>
              <a:buFontTx/>
              <a:buBlip>
                <a:blip r:embed="rId2"/>
              </a:buBlip>
              <a:defRPr sz="2000" b="0">
                <a:solidFill>
                  <a:srgbClr val="4F4F4F"/>
                </a:solidFill>
                <a:latin typeface="Calibri" panose="020F0502020204030204" pitchFamily="34" charset="0"/>
              </a:defRPr>
            </a:lvl2pPr>
            <a:lvl3pPr marL="1371600" indent="-457200">
              <a:buSzPct val="100000"/>
              <a:buFontTx/>
              <a:buBlip>
                <a:blip r:embed="rId2"/>
              </a:buBlip>
              <a:defRPr sz="2000" b="0">
                <a:solidFill>
                  <a:srgbClr val="4F4F4F"/>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dirty="0"/>
              <a:t> </a:t>
            </a:r>
          </a:p>
          <a:p>
            <a:pPr lvl="1"/>
            <a:r>
              <a:rPr lang="en-US" dirty="0"/>
              <a:t> </a:t>
            </a:r>
          </a:p>
          <a:p>
            <a:pPr lvl="2"/>
            <a:r>
              <a:rPr lang="en-US" dirty="0"/>
              <a:t> </a:t>
            </a:r>
          </a:p>
          <a:p>
            <a:pPr lvl="2"/>
            <a:endParaRPr lang="en-US" dirty="0"/>
          </a:p>
          <a:p>
            <a:pPr lvl="0"/>
            <a:endParaRPr lang="en-US" dirty="0"/>
          </a:p>
          <a:p>
            <a:pPr lvl="0"/>
            <a:endParaRPr lang="en-US" dirty="0"/>
          </a:p>
        </p:txBody>
      </p:sp>
    </p:spTree>
    <p:extLst>
      <p:ext uri="{BB962C8B-B14F-4D97-AF65-F5344CB8AC3E}">
        <p14:creationId xmlns:p14="http://schemas.microsoft.com/office/powerpoint/2010/main" val="3713985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Graaf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5" y="541340"/>
            <a:ext cx="10452099"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3" name="Chart Placeholder 2"/>
          <p:cNvSpPr>
            <a:spLocks noGrp="1"/>
          </p:cNvSpPr>
          <p:nvPr>
            <p:ph type="chart" sz="quarter" idx="11"/>
          </p:nvPr>
        </p:nvSpPr>
        <p:spPr>
          <a:xfrm>
            <a:off x="690563" y="1273175"/>
            <a:ext cx="10452100" cy="4673812"/>
          </a:xfrm>
          <a:prstGeom prst="rect">
            <a:avLst/>
          </a:prstGeom>
        </p:spPr>
        <p:txBody>
          <a:bodyPr/>
          <a:lstStyle>
            <a:lvl1pPr>
              <a:defRPr sz="2000">
                <a:ln>
                  <a:noFill/>
                </a:ln>
                <a:solidFill>
                  <a:srgbClr val="4F4F4F"/>
                </a:solidFill>
              </a:defRPr>
            </a:lvl1pPr>
          </a:lstStyle>
          <a:p>
            <a:endParaRPr lang="en-US" dirty="0"/>
          </a:p>
        </p:txBody>
      </p:sp>
      <p:sp>
        <p:nvSpPr>
          <p:cNvPr id="8" name="Text Placeholder 6"/>
          <p:cNvSpPr>
            <a:spLocks noGrp="1"/>
          </p:cNvSpPr>
          <p:nvPr>
            <p:ph type="body" sz="quarter" idx="12"/>
          </p:nvPr>
        </p:nvSpPr>
        <p:spPr>
          <a:xfrm>
            <a:off x="5737013" y="6312907"/>
            <a:ext cx="4905587" cy="365919"/>
          </a:xfrm>
          <a:prstGeom prst="rect">
            <a:avLst/>
          </a:prstGeom>
        </p:spPr>
        <p:txBody>
          <a:bodyPr/>
          <a:lstStyle>
            <a:lvl1pPr marL="0" indent="0" algn="r">
              <a:buNone/>
              <a:defRPr sz="2200" b="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247462606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unktid ja pi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5" y="541340"/>
            <a:ext cx="5024713"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5" name="Text Placeholder 6"/>
          <p:cNvSpPr>
            <a:spLocks noGrp="1"/>
          </p:cNvSpPr>
          <p:nvPr>
            <p:ph type="body" sz="quarter" idx="12"/>
          </p:nvPr>
        </p:nvSpPr>
        <p:spPr>
          <a:xfrm>
            <a:off x="700720" y="1645921"/>
            <a:ext cx="5038075" cy="3948853"/>
          </a:xfrm>
          <a:prstGeom prst="rect">
            <a:avLst/>
          </a:prstGeom>
        </p:spPr>
        <p:txBody>
          <a:bodyPr/>
          <a:lstStyle>
            <a:lvl1pPr marL="285750" indent="-285750">
              <a:buFontTx/>
              <a:buBlip>
                <a:blip r:embed="rId3"/>
              </a:buBlip>
              <a:defRPr lang="en-US" sz="2000" b="0" i="0" smtClean="0">
                <a:solidFill>
                  <a:srgbClr val="4F4F4F"/>
                </a:solidFill>
                <a:effectLst/>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endParaRPr lang="en-US" dirty="0"/>
          </a:p>
        </p:txBody>
      </p:sp>
      <p:sp>
        <p:nvSpPr>
          <p:cNvPr id="4" name="Picture Placeholder 3"/>
          <p:cNvSpPr>
            <a:spLocks noGrp="1"/>
          </p:cNvSpPr>
          <p:nvPr>
            <p:ph type="pic" sz="quarter" idx="13"/>
          </p:nvPr>
        </p:nvSpPr>
        <p:spPr>
          <a:xfrm>
            <a:off x="5737015" y="182564"/>
            <a:ext cx="6123199" cy="5777970"/>
          </a:xfrm>
          <a:prstGeom prst="rect">
            <a:avLst/>
          </a:prstGeom>
        </p:spPr>
        <p:txBody>
          <a:bodyPr/>
          <a:lstStyle/>
          <a:p>
            <a:endParaRPr lang="en-US"/>
          </a:p>
        </p:txBody>
      </p:sp>
    </p:spTree>
    <p:extLst>
      <p:ext uri="{BB962C8B-B14F-4D97-AF65-F5344CB8AC3E}">
        <p14:creationId xmlns:p14="http://schemas.microsoft.com/office/powerpoint/2010/main" val="1649049656"/>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ildid">
    <p:spTree>
      <p:nvGrpSpPr>
        <p:cNvPr id="1" name=""/>
        <p:cNvGrpSpPr/>
        <p:nvPr/>
      </p:nvGrpSpPr>
      <p:grpSpPr>
        <a:xfrm>
          <a:off x="0" y="0"/>
          <a:ext cx="0" cy="0"/>
          <a:chOff x="0" y="0"/>
          <a:chExt cx="0" cy="0"/>
        </a:xfrm>
      </p:grpSpPr>
      <p:sp>
        <p:nvSpPr>
          <p:cNvPr id="6" name="Picture Placeholder 3"/>
          <p:cNvSpPr>
            <a:spLocks noGrp="1"/>
          </p:cNvSpPr>
          <p:nvPr>
            <p:ph type="pic" sz="quarter" idx="14"/>
          </p:nvPr>
        </p:nvSpPr>
        <p:spPr>
          <a:xfrm>
            <a:off x="6102452" y="333374"/>
            <a:ext cx="5757761" cy="3095626"/>
          </a:xfrm>
          <a:prstGeom prst="rect">
            <a:avLst/>
          </a:prstGeom>
        </p:spPr>
        <p:txBody>
          <a:bodyPr/>
          <a:lstStyle/>
          <a:p>
            <a:endParaRPr lang="en-US"/>
          </a:p>
        </p:txBody>
      </p:sp>
      <p:sp>
        <p:nvSpPr>
          <p:cNvPr id="9" name="Picture Placeholder 3"/>
          <p:cNvSpPr>
            <a:spLocks noGrp="1"/>
          </p:cNvSpPr>
          <p:nvPr>
            <p:ph type="pic" sz="quarter" idx="16"/>
          </p:nvPr>
        </p:nvSpPr>
        <p:spPr>
          <a:xfrm>
            <a:off x="3223787" y="3429000"/>
            <a:ext cx="2878664" cy="2520950"/>
          </a:xfrm>
          <a:prstGeom prst="rect">
            <a:avLst/>
          </a:prstGeom>
        </p:spPr>
        <p:txBody>
          <a:bodyPr/>
          <a:lstStyle/>
          <a:p>
            <a:endParaRPr lang="en-US" dirty="0"/>
          </a:p>
        </p:txBody>
      </p:sp>
      <p:sp>
        <p:nvSpPr>
          <p:cNvPr id="10" name="Picture Placeholder 3"/>
          <p:cNvSpPr>
            <a:spLocks noGrp="1"/>
          </p:cNvSpPr>
          <p:nvPr>
            <p:ph type="pic" sz="quarter" idx="17"/>
          </p:nvPr>
        </p:nvSpPr>
        <p:spPr>
          <a:xfrm>
            <a:off x="345067" y="333376"/>
            <a:ext cx="2878719" cy="5616574"/>
          </a:xfrm>
          <a:prstGeom prst="rect">
            <a:avLst/>
          </a:prstGeom>
        </p:spPr>
        <p:txBody>
          <a:bodyPr/>
          <a:lstStyle/>
          <a:p>
            <a:endParaRPr lang="en-US" dirty="0"/>
          </a:p>
        </p:txBody>
      </p:sp>
      <p:sp>
        <p:nvSpPr>
          <p:cNvPr id="11" name="Picture Placeholder 3"/>
          <p:cNvSpPr>
            <a:spLocks noGrp="1"/>
          </p:cNvSpPr>
          <p:nvPr>
            <p:ph type="pic" sz="quarter" idx="18"/>
          </p:nvPr>
        </p:nvSpPr>
        <p:spPr>
          <a:xfrm>
            <a:off x="3224107" y="333377"/>
            <a:ext cx="2878344" cy="3095625"/>
          </a:xfrm>
          <a:prstGeom prst="rect">
            <a:avLst/>
          </a:prstGeom>
        </p:spPr>
        <p:txBody>
          <a:bodyPr/>
          <a:lstStyle/>
          <a:p>
            <a:endParaRPr lang="en-US" dirty="0"/>
          </a:p>
        </p:txBody>
      </p:sp>
      <p:sp>
        <p:nvSpPr>
          <p:cNvPr id="13" name="Picture Placeholder 3"/>
          <p:cNvSpPr>
            <a:spLocks noGrp="1"/>
          </p:cNvSpPr>
          <p:nvPr>
            <p:ph type="pic" sz="quarter" idx="19"/>
          </p:nvPr>
        </p:nvSpPr>
        <p:spPr>
          <a:xfrm>
            <a:off x="6102451" y="3429000"/>
            <a:ext cx="2878664" cy="2520950"/>
          </a:xfrm>
          <a:prstGeom prst="rect">
            <a:avLst/>
          </a:prstGeom>
        </p:spPr>
        <p:txBody>
          <a:bodyPr/>
          <a:lstStyle/>
          <a:p>
            <a:endParaRPr lang="en-US"/>
          </a:p>
        </p:txBody>
      </p:sp>
      <p:sp>
        <p:nvSpPr>
          <p:cNvPr id="14" name="Picture Placeholder 3"/>
          <p:cNvSpPr>
            <a:spLocks noGrp="1"/>
          </p:cNvSpPr>
          <p:nvPr>
            <p:ph type="pic" sz="quarter" idx="20"/>
          </p:nvPr>
        </p:nvSpPr>
        <p:spPr>
          <a:xfrm>
            <a:off x="8981547" y="3429000"/>
            <a:ext cx="2878664" cy="2520950"/>
          </a:xfrm>
          <a:prstGeom prst="rect">
            <a:avLst/>
          </a:prstGeom>
        </p:spPr>
        <p:txBody>
          <a:bodyPr/>
          <a:lstStyle/>
          <a:p>
            <a:endParaRPr lang="en-US"/>
          </a:p>
        </p:txBody>
      </p:sp>
    </p:spTree>
    <p:extLst>
      <p:ext uri="{BB962C8B-B14F-4D97-AF65-F5344CB8AC3E}">
        <p14:creationId xmlns:p14="http://schemas.microsoft.com/office/powerpoint/2010/main" val="324727889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guide id="4" orient="horz" pos="3748" userDrawn="1">
          <p15:clr>
            <a:srgbClr val="FBAE40"/>
          </p15:clr>
        </p15:guide>
        <p15:guide id="5" orient="horz" pos="21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Vaheslaid">
    <p:bg>
      <p:bgPr>
        <a:solidFill>
          <a:schemeClr val="bg1"/>
        </a:solidFill>
        <a:effectLst/>
      </p:bgPr>
    </p:bg>
    <p:spTree>
      <p:nvGrpSpPr>
        <p:cNvPr id="1" name=""/>
        <p:cNvGrpSpPr/>
        <p:nvPr/>
      </p:nvGrpSpPr>
      <p:grpSpPr>
        <a:xfrm>
          <a:off x="0" y="0"/>
          <a:ext cx="0" cy="0"/>
          <a:chOff x="0" y="0"/>
          <a:chExt cx="0" cy="0"/>
        </a:xfrm>
      </p:grpSpPr>
      <p:sp>
        <p:nvSpPr>
          <p:cNvPr id="12" name="Text Placeholder 2"/>
          <p:cNvSpPr>
            <a:spLocks noGrp="1"/>
          </p:cNvSpPr>
          <p:nvPr>
            <p:ph type="body" sz="quarter" idx="10"/>
          </p:nvPr>
        </p:nvSpPr>
        <p:spPr>
          <a:xfrm>
            <a:off x="706770" y="2715473"/>
            <a:ext cx="10787577" cy="713529"/>
          </a:xfrm>
          <a:prstGeom prst="rect">
            <a:avLst/>
          </a:prstGeom>
        </p:spPr>
        <p:txBody>
          <a:bodyPr/>
          <a:lstStyle>
            <a:lvl1pPr marL="0" indent="0">
              <a:buNone/>
              <a:defRPr sz="5300" b="1" baseline="0">
                <a:solidFill>
                  <a:srgbClr val="004387"/>
                </a:solidFill>
              </a:defRPr>
            </a:lvl1pPr>
          </a:lstStyle>
          <a:p>
            <a:pPr lvl="0"/>
            <a:endParaRPr lang="en-US" dirty="0"/>
          </a:p>
        </p:txBody>
      </p:sp>
      <p:sp>
        <p:nvSpPr>
          <p:cNvPr id="13" name="Text Placeholder 2"/>
          <p:cNvSpPr>
            <a:spLocks noGrp="1"/>
          </p:cNvSpPr>
          <p:nvPr>
            <p:ph type="body" sz="quarter" idx="11"/>
          </p:nvPr>
        </p:nvSpPr>
        <p:spPr>
          <a:xfrm>
            <a:off x="710161" y="3436833"/>
            <a:ext cx="10787577" cy="713529"/>
          </a:xfrm>
          <a:prstGeom prst="rect">
            <a:avLst/>
          </a:prstGeom>
        </p:spPr>
        <p:txBody>
          <a:bodyPr/>
          <a:lstStyle>
            <a:lvl1pPr marL="0" indent="0">
              <a:buNone/>
              <a:defRPr sz="5300" b="0" baseline="0">
                <a:solidFill>
                  <a:srgbClr val="004387"/>
                </a:solidFill>
              </a:defRPr>
            </a:lvl1pPr>
          </a:lstStyle>
          <a:p>
            <a:pPr lvl="0"/>
            <a:endParaRPr lang="en-US" dirty="0"/>
          </a:p>
        </p:txBody>
      </p:sp>
    </p:spTree>
    <p:extLst>
      <p:ext uri="{BB962C8B-B14F-4D97-AF65-F5344CB8AC3E}">
        <p14:creationId xmlns:p14="http://schemas.microsoft.com/office/powerpoint/2010/main" val="56677486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113161" y="2358189"/>
            <a:ext cx="8091488" cy="2504324"/>
          </a:xfrm>
          <a:prstGeom prst="rect">
            <a:avLst/>
          </a:prstGeom>
        </p:spPr>
        <p:txBody>
          <a:bodyPr anchor="b"/>
          <a:lstStyle>
            <a:lvl1pPr marL="0" indent="0">
              <a:lnSpc>
                <a:spcPts val="5500"/>
              </a:lnSpc>
              <a:spcBef>
                <a:spcPts val="0"/>
              </a:spcBef>
              <a:buNone/>
              <a:defRPr sz="5300" b="1" baseline="0">
                <a:solidFill>
                  <a:srgbClr val="004387"/>
                </a:solidFill>
              </a:defRPr>
            </a:lvl1pPr>
          </a:lstStyle>
          <a:p>
            <a:pPr lvl="0"/>
            <a:r>
              <a:rPr lang="en-US"/>
              <a:t>Click to edit Master text styles</a:t>
            </a:r>
          </a:p>
        </p:txBody>
      </p:sp>
      <p:sp>
        <p:nvSpPr>
          <p:cNvPr id="5" name="Text Placeholder 2"/>
          <p:cNvSpPr>
            <a:spLocks noGrp="1"/>
          </p:cNvSpPr>
          <p:nvPr>
            <p:ph type="body" sz="quarter" idx="11"/>
          </p:nvPr>
        </p:nvSpPr>
        <p:spPr>
          <a:xfrm>
            <a:off x="1116548" y="5229013"/>
            <a:ext cx="8091488" cy="1070188"/>
          </a:xfrm>
          <a:prstGeom prst="rect">
            <a:avLst/>
          </a:prstGeom>
        </p:spPr>
        <p:txBody>
          <a:bodyPr/>
          <a:lstStyle>
            <a:lvl1pPr marL="0" indent="0">
              <a:buNone/>
              <a:defRPr sz="2700" b="0" baseline="0">
                <a:ln>
                  <a:noFill/>
                </a:ln>
                <a:solidFill>
                  <a:srgbClr val="4F4F4F"/>
                </a:solidFill>
              </a:defRPr>
            </a:lvl1pPr>
          </a:lstStyle>
          <a:p>
            <a:pPr lvl="0"/>
            <a:r>
              <a:rPr lang="en-US"/>
              <a:t>Click to edit Master text styles</a:t>
            </a:r>
          </a:p>
        </p:txBody>
      </p:sp>
    </p:spTree>
    <p:extLst>
      <p:ext uri="{BB962C8B-B14F-4D97-AF65-F5344CB8AC3E}">
        <p14:creationId xmlns:p14="http://schemas.microsoft.com/office/powerpoint/2010/main" val="753475111"/>
      </p:ext>
    </p:extLst>
  </p:cSld>
  <p:clrMapOvr>
    <a:masterClrMapping/>
  </p:clrMapOvr>
  <p:extLst>
    <p:ext uri="{DCECCB84-F9BA-43D5-87BE-67443E8EF086}">
      <p15:sldGuideLst xmlns:p15="http://schemas.microsoft.com/office/powerpoint/2012/main">
        <p15:guide id="0" pos="778" userDrawn="1">
          <p15:clr>
            <a:srgbClr val="FBAE40"/>
          </p15:clr>
        </p15:guide>
        <p15:guide id="1" orient="horz" pos="2160">
          <p15:clr>
            <a:srgbClr val="FBAE40"/>
          </p15:clr>
        </p15:guide>
        <p15:guide id="2" pos="753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ild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a:xfrm>
            <a:off x="338668" y="338667"/>
            <a:ext cx="11521547" cy="5608320"/>
          </a:xfrm>
          <a:prstGeom prst="rect">
            <a:avLst/>
          </a:prstGeom>
        </p:spPr>
        <p:txBody>
          <a:bodyPr/>
          <a:lstStyle/>
          <a:p>
            <a:endParaRPr lang="en-US" dirty="0"/>
          </a:p>
        </p:txBody>
      </p:sp>
    </p:spTree>
    <p:extLst>
      <p:ext uri="{BB962C8B-B14F-4D97-AF65-F5344CB8AC3E}">
        <p14:creationId xmlns:p14="http://schemas.microsoft.com/office/powerpoint/2010/main" val="50951991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guide id="4" orient="horz" pos="210" userDrawn="1">
          <p15:clr>
            <a:srgbClr val="FBAE40"/>
          </p15:clr>
        </p15:guide>
        <p15:guide id="5" orient="horz" pos="37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la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9" name="Text Placeholder 6"/>
          <p:cNvSpPr>
            <a:spLocks noGrp="1"/>
          </p:cNvSpPr>
          <p:nvPr>
            <p:ph type="body" sz="quarter" idx="11"/>
          </p:nvPr>
        </p:nvSpPr>
        <p:spPr>
          <a:xfrm>
            <a:off x="700720" y="1991361"/>
            <a:ext cx="10810875" cy="1092040"/>
          </a:xfrm>
          <a:prstGeom prst="rect">
            <a:avLst/>
          </a:prstGeom>
        </p:spPr>
        <p:txBody>
          <a:bodyPr/>
          <a:lstStyle>
            <a:lvl1pPr marL="0" indent="0">
              <a:buNone/>
              <a:defRPr sz="2000" b="0">
                <a:solidFill>
                  <a:srgbClr val="2F2F2F"/>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359380740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unkt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9" name="Text Placeholder 6"/>
          <p:cNvSpPr>
            <a:spLocks noGrp="1"/>
          </p:cNvSpPr>
          <p:nvPr>
            <p:ph type="body" sz="quarter" idx="11"/>
          </p:nvPr>
        </p:nvSpPr>
        <p:spPr>
          <a:xfrm>
            <a:off x="700720" y="1642004"/>
            <a:ext cx="10810875" cy="731837"/>
          </a:xfrm>
          <a:prstGeom prst="rect">
            <a:avLst/>
          </a:prstGeom>
        </p:spPr>
        <p:txBody>
          <a:bodyPr/>
          <a:lstStyle>
            <a:lvl1pPr marL="0" indent="0">
              <a:buNone/>
              <a:defRPr sz="2400" b="1">
                <a:solidFill>
                  <a:srgbClr val="2F2F2F"/>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10" name="Text Placeholder 6"/>
          <p:cNvSpPr>
            <a:spLocks noGrp="1"/>
          </p:cNvSpPr>
          <p:nvPr>
            <p:ph type="body" sz="quarter" idx="12"/>
          </p:nvPr>
        </p:nvSpPr>
        <p:spPr>
          <a:xfrm>
            <a:off x="700720" y="2717482"/>
            <a:ext cx="10810875" cy="2870518"/>
          </a:xfrm>
          <a:prstGeom prst="rect">
            <a:avLst/>
          </a:prstGeom>
        </p:spPr>
        <p:txBody>
          <a:bodyPr/>
          <a:lstStyle>
            <a:lvl1pPr marL="285750" indent="-285750">
              <a:buFontTx/>
              <a:buBlip>
                <a:blip r:embed="rId3"/>
              </a:buBlip>
              <a:defRPr lang="en-US" sz="2000" b="0" i="0" smtClean="0">
                <a:ln>
                  <a:noFill/>
                </a:ln>
                <a:solidFill>
                  <a:srgbClr val="4F4F4F"/>
                </a:solidFill>
                <a:effectLst/>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40279474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unktislaid_1">
    <p:spTree>
      <p:nvGrpSpPr>
        <p:cNvPr id="1" name=""/>
        <p:cNvGrpSpPr/>
        <p:nvPr/>
      </p:nvGrpSpPr>
      <p:grpSpPr>
        <a:xfrm>
          <a:off x="0" y="0"/>
          <a:ext cx="0" cy="0"/>
          <a:chOff x="0" y="0"/>
          <a:chExt cx="0" cy="0"/>
        </a:xfrm>
      </p:grpSpPr>
      <p:sp>
        <p:nvSpPr>
          <p:cNvPr id="3" name="Text Placeholder 6"/>
          <p:cNvSpPr>
            <a:spLocks noGrp="1"/>
          </p:cNvSpPr>
          <p:nvPr>
            <p:ph type="body" sz="quarter" idx="10"/>
          </p:nvPr>
        </p:nvSpPr>
        <p:spPr>
          <a:xfrm>
            <a:off x="690564" y="541340"/>
            <a:ext cx="10810875" cy="731837"/>
          </a:xfrm>
          <a:prstGeom prst="rect">
            <a:avLst/>
          </a:prstGeom>
        </p:spPr>
        <p:txBody>
          <a:bodyPr anchor="b"/>
          <a:lstStyle>
            <a:lvl1pPr marL="0" indent="0">
              <a:buNone/>
              <a:defRPr sz="3600" b="1">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4" name="Text Placeholder 6"/>
          <p:cNvSpPr>
            <a:spLocks noGrp="1"/>
          </p:cNvSpPr>
          <p:nvPr>
            <p:ph type="body" sz="quarter" idx="12" hasCustomPrompt="1"/>
          </p:nvPr>
        </p:nvSpPr>
        <p:spPr>
          <a:xfrm>
            <a:off x="700720" y="1669672"/>
            <a:ext cx="10810875" cy="3918328"/>
          </a:xfrm>
          <a:prstGeom prst="rect">
            <a:avLst/>
          </a:prstGeom>
        </p:spPr>
        <p:txBody>
          <a:bodyPr/>
          <a:lstStyle>
            <a:lvl1pPr marL="285750" indent="-285750">
              <a:buFontTx/>
              <a:buBlip>
                <a:blip r:embed="rId2"/>
              </a:buBlip>
              <a:defRPr lang="en-US" sz="2000" b="0" i="0" smtClean="0">
                <a:ln>
                  <a:noFill/>
                </a:ln>
                <a:solidFill>
                  <a:srgbClr val="4F4F4F"/>
                </a:solidFill>
                <a:effectLst/>
                <a:latin typeface="Calibri" panose="020F0502020204030204" pitchFamily="34" charset="0"/>
              </a:defRPr>
            </a:lvl1pPr>
            <a:lvl2pPr marL="914400" indent="-457200">
              <a:buSzPct val="100000"/>
              <a:buFontTx/>
              <a:buBlip>
                <a:blip r:embed="rId2"/>
              </a:buBlip>
              <a:defRPr sz="2000" b="0">
                <a:solidFill>
                  <a:srgbClr val="4F4F4F"/>
                </a:solidFill>
                <a:latin typeface="Calibri" panose="020F0502020204030204" pitchFamily="34" charset="0"/>
              </a:defRPr>
            </a:lvl2pPr>
            <a:lvl3pPr marL="1371600" indent="-457200">
              <a:buSzPct val="100000"/>
              <a:buFontTx/>
              <a:buBlip>
                <a:blip r:embed="rId2"/>
              </a:buBlip>
              <a:defRPr sz="2000" b="0">
                <a:solidFill>
                  <a:srgbClr val="4F4F4F"/>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dirty="0"/>
              <a:t> </a:t>
            </a:r>
          </a:p>
          <a:p>
            <a:pPr lvl="1"/>
            <a:r>
              <a:rPr lang="en-US" dirty="0"/>
              <a:t> </a:t>
            </a:r>
          </a:p>
          <a:p>
            <a:pPr lvl="2"/>
            <a:r>
              <a:rPr lang="en-US" dirty="0"/>
              <a:t> </a:t>
            </a:r>
          </a:p>
          <a:p>
            <a:pPr lvl="2"/>
            <a:endParaRPr lang="en-US" dirty="0"/>
          </a:p>
          <a:p>
            <a:pPr lvl="0"/>
            <a:endParaRPr lang="en-US" dirty="0"/>
          </a:p>
          <a:p>
            <a:pPr lvl="0"/>
            <a:endParaRPr lang="en-US" dirty="0"/>
          </a:p>
        </p:txBody>
      </p:sp>
    </p:spTree>
    <p:extLst>
      <p:ext uri="{BB962C8B-B14F-4D97-AF65-F5344CB8AC3E}">
        <p14:creationId xmlns:p14="http://schemas.microsoft.com/office/powerpoint/2010/main" val="452094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Graaf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5" y="541340"/>
            <a:ext cx="10452099"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3" name="Chart Placeholder 2"/>
          <p:cNvSpPr>
            <a:spLocks noGrp="1"/>
          </p:cNvSpPr>
          <p:nvPr>
            <p:ph type="chart" sz="quarter" idx="11"/>
          </p:nvPr>
        </p:nvSpPr>
        <p:spPr>
          <a:xfrm>
            <a:off x="690563" y="1273175"/>
            <a:ext cx="10452100" cy="4673812"/>
          </a:xfrm>
          <a:prstGeom prst="rect">
            <a:avLst/>
          </a:prstGeom>
        </p:spPr>
        <p:txBody>
          <a:bodyPr/>
          <a:lstStyle>
            <a:lvl1pPr>
              <a:defRPr sz="2000">
                <a:ln>
                  <a:noFill/>
                </a:ln>
                <a:solidFill>
                  <a:srgbClr val="4F4F4F"/>
                </a:solidFill>
              </a:defRPr>
            </a:lvl1pPr>
          </a:lstStyle>
          <a:p>
            <a:r>
              <a:rPr lang="en-US"/>
              <a:t>Click icon to add chart</a:t>
            </a:r>
            <a:endParaRPr lang="en-US" dirty="0"/>
          </a:p>
        </p:txBody>
      </p:sp>
      <p:sp>
        <p:nvSpPr>
          <p:cNvPr id="8" name="Text Placeholder 6"/>
          <p:cNvSpPr>
            <a:spLocks noGrp="1"/>
          </p:cNvSpPr>
          <p:nvPr>
            <p:ph type="body" sz="quarter" idx="12"/>
          </p:nvPr>
        </p:nvSpPr>
        <p:spPr>
          <a:xfrm>
            <a:off x="5737013" y="6312907"/>
            <a:ext cx="4905587" cy="365919"/>
          </a:xfrm>
          <a:prstGeom prst="rect">
            <a:avLst/>
          </a:prstGeom>
        </p:spPr>
        <p:txBody>
          <a:bodyPr/>
          <a:lstStyle>
            <a:lvl1pPr marL="0" indent="0" algn="r">
              <a:buNone/>
              <a:defRPr sz="2200" b="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39792951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unktid ja pi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90565" y="541340"/>
            <a:ext cx="5024713" cy="731837"/>
          </a:xfrm>
          <a:prstGeom prst="rect">
            <a:avLst/>
          </a:prstGeom>
        </p:spPr>
        <p:txBody>
          <a:bodyPr anchor="b"/>
          <a:lstStyle>
            <a:lvl1pPr marL="0" indent="0">
              <a:buNone/>
              <a:defRPr sz="3600" b="1" i="0" baseline="0">
                <a:solidFill>
                  <a:srgbClr val="004387"/>
                </a:solidFill>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5" name="Text Placeholder 6"/>
          <p:cNvSpPr>
            <a:spLocks noGrp="1"/>
          </p:cNvSpPr>
          <p:nvPr>
            <p:ph type="body" sz="quarter" idx="12"/>
          </p:nvPr>
        </p:nvSpPr>
        <p:spPr>
          <a:xfrm>
            <a:off x="700720" y="1645921"/>
            <a:ext cx="5038075" cy="3948853"/>
          </a:xfrm>
          <a:prstGeom prst="rect">
            <a:avLst/>
          </a:prstGeom>
        </p:spPr>
        <p:txBody>
          <a:bodyPr/>
          <a:lstStyle>
            <a:lvl1pPr marL="285750" indent="-285750">
              <a:buFontTx/>
              <a:buBlip>
                <a:blip r:embed="rId3"/>
              </a:buBlip>
              <a:defRPr lang="en-US" sz="2000" b="0" i="0" smtClean="0">
                <a:solidFill>
                  <a:srgbClr val="4F4F4F"/>
                </a:solidFill>
                <a:effectLst/>
                <a:latin typeface="Calibri" panose="020F0502020204030204" pitchFamily="34" charset="0"/>
              </a:defRPr>
            </a:lvl1pPr>
            <a:lvl2pPr marL="457200" indent="0">
              <a:buNone/>
              <a:defRPr sz="2700" b="1">
                <a:solidFill>
                  <a:srgbClr val="004387"/>
                </a:solidFill>
                <a:latin typeface="Calibri" panose="020F0502020204030204" pitchFamily="34" charset="0"/>
              </a:defRPr>
            </a:lvl2pPr>
            <a:lvl3pPr marL="914400" indent="0">
              <a:buNone/>
              <a:defRPr sz="2700" b="1">
                <a:solidFill>
                  <a:srgbClr val="004387"/>
                </a:solidFill>
                <a:latin typeface="Calibri" panose="020F0502020204030204" pitchFamily="34" charset="0"/>
              </a:defRPr>
            </a:lvl3pPr>
            <a:lvl4pPr marL="1371600" indent="0">
              <a:buNone/>
              <a:defRPr sz="2700" b="1">
                <a:solidFill>
                  <a:srgbClr val="004387"/>
                </a:solidFill>
                <a:latin typeface="Calibri" panose="020F0502020204030204" pitchFamily="34" charset="0"/>
              </a:defRPr>
            </a:lvl4pPr>
            <a:lvl5pPr marL="1828800" indent="0">
              <a:buNone/>
              <a:defRPr sz="2700" b="1">
                <a:solidFill>
                  <a:srgbClr val="004387"/>
                </a:solidFill>
                <a:latin typeface="Calibri" panose="020F0502020204030204" pitchFamily="34" charset="0"/>
              </a:defRPr>
            </a:lvl5pPr>
          </a:lstStyle>
          <a:p>
            <a:pPr lvl="0"/>
            <a:r>
              <a:rPr lang="en-US"/>
              <a:t>Click to edit Master text styles</a:t>
            </a:r>
          </a:p>
        </p:txBody>
      </p:sp>
      <p:sp>
        <p:nvSpPr>
          <p:cNvPr id="4" name="Picture Placeholder 3"/>
          <p:cNvSpPr>
            <a:spLocks noGrp="1"/>
          </p:cNvSpPr>
          <p:nvPr>
            <p:ph type="pic" sz="quarter" idx="13"/>
          </p:nvPr>
        </p:nvSpPr>
        <p:spPr>
          <a:xfrm>
            <a:off x="5737015" y="182564"/>
            <a:ext cx="6123199" cy="5777970"/>
          </a:xfrm>
          <a:prstGeom prst="rect">
            <a:avLst/>
          </a:prstGeom>
        </p:spPr>
        <p:txBody>
          <a:bodyPr/>
          <a:lstStyle/>
          <a:p>
            <a:r>
              <a:rPr lang="en-US"/>
              <a:t>Click icon to add picture</a:t>
            </a:r>
          </a:p>
        </p:txBody>
      </p:sp>
    </p:spTree>
    <p:extLst>
      <p:ext uri="{BB962C8B-B14F-4D97-AF65-F5344CB8AC3E}">
        <p14:creationId xmlns:p14="http://schemas.microsoft.com/office/powerpoint/2010/main" val="139985401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ldid">
    <p:spTree>
      <p:nvGrpSpPr>
        <p:cNvPr id="1" name=""/>
        <p:cNvGrpSpPr/>
        <p:nvPr/>
      </p:nvGrpSpPr>
      <p:grpSpPr>
        <a:xfrm>
          <a:off x="0" y="0"/>
          <a:ext cx="0" cy="0"/>
          <a:chOff x="0" y="0"/>
          <a:chExt cx="0" cy="0"/>
        </a:xfrm>
      </p:grpSpPr>
      <p:sp>
        <p:nvSpPr>
          <p:cNvPr id="6" name="Picture Placeholder 3"/>
          <p:cNvSpPr>
            <a:spLocks noGrp="1"/>
          </p:cNvSpPr>
          <p:nvPr>
            <p:ph type="pic" sz="quarter" idx="14"/>
          </p:nvPr>
        </p:nvSpPr>
        <p:spPr>
          <a:xfrm>
            <a:off x="6102452" y="333374"/>
            <a:ext cx="5757761" cy="3095626"/>
          </a:xfrm>
          <a:prstGeom prst="rect">
            <a:avLst/>
          </a:prstGeom>
        </p:spPr>
        <p:txBody>
          <a:bodyPr/>
          <a:lstStyle/>
          <a:p>
            <a:r>
              <a:rPr lang="en-US"/>
              <a:t>Click icon to add picture</a:t>
            </a:r>
          </a:p>
        </p:txBody>
      </p:sp>
      <p:sp>
        <p:nvSpPr>
          <p:cNvPr id="9" name="Picture Placeholder 3"/>
          <p:cNvSpPr>
            <a:spLocks noGrp="1"/>
          </p:cNvSpPr>
          <p:nvPr>
            <p:ph type="pic" sz="quarter" idx="16"/>
          </p:nvPr>
        </p:nvSpPr>
        <p:spPr>
          <a:xfrm>
            <a:off x="3223787" y="3429000"/>
            <a:ext cx="2878664" cy="2520950"/>
          </a:xfrm>
          <a:prstGeom prst="rect">
            <a:avLst/>
          </a:prstGeom>
        </p:spPr>
        <p:txBody>
          <a:bodyPr/>
          <a:lstStyle/>
          <a:p>
            <a:r>
              <a:rPr lang="en-US"/>
              <a:t>Click icon to add picture</a:t>
            </a:r>
            <a:endParaRPr lang="en-US" dirty="0"/>
          </a:p>
        </p:txBody>
      </p:sp>
      <p:sp>
        <p:nvSpPr>
          <p:cNvPr id="10" name="Picture Placeholder 3"/>
          <p:cNvSpPr>
            <a:spLocks noGrp="1"/>
          </p:cNvSpPr>
          <p:nvPr>
            <p:ph type="pic" sz="quarter" idx="17"/>
          </p:nvPr>
        </p:nvSpPr>
        <p:spPr>
          <a:xfrm>
            <a:off x="345067" y="333376"/>
            <a:ext cx="2878719" cy="5616574"/>
          </a:xfrm>
          <a:prstGeom prst="rect">
            <a:avLst/>
          </a:prstGeom>
        </p:spPr>
        <p:txBody>
          <a:bodyPr/>
          <a:lstStyle/>
          <a:p>
            <a:r>
              <a:rPr lang="en-US"/>
              <a:t>Click icon to add picture</a:t>
            </a:r>
            <a:endParaRPr lang="en-US" dirty="0"/>
          </a:p>
        </p:txBody>
      </p:sp>
      <p:sp>
        <p:nvSpPr>
          <p:cNvPr id="11" name="Picture Placeholder 3"/>
          <p:cNvSpPr>
            <a:spLocks noGrp="1"/>
          </p:cNvSpPr>
          <p:nvPr>
            <p:ph type="pic" sz="quarter" idx="18"/>
          </p:nvPr>
        </p:nvSpPr>
        <p:spPr>
          <a:xfrm>
            <a:off x="3224107" y="333377"/>
            <a:ext cx="2878344" cy="3095625"/>
          </a:xfrm>
          <a:prstGeom prst="rect">
            <a:avLst/>
          </a:prstGeom>
        </p:spPr>
        <p:txBody>
          <a:bodyPr/>
          <a:lstStyle/>
          <a:p>
            <a:r>
              <a:rPr lang="en-US"/>
              <a:t>Click icon to add picture</a:t>
            </a:r>
            <a:endParaRPr lang="en-US" dirty="0"/>
          </a:p>
        </p:txBody>
      </p:sp>
      <p:sp>
        <p:nvSpPr>
          <p:cNvPr id="13" name="Picture Placeholder 3"/>
          <p:cNvSpPr>
            <a:spLocks noGrp="1"/>
          </p:cNvSpPr>
          <p:nvPr>
            <p:ph type="pic" sz="quarter" idx="19"/>
          </p:nvPr>
        </p:nvSpPr>
        <p:spPr>
          <a:xfrm>
            <a:off x="6102451" y="3429000"/>
            <a:ext cx="2878664" cy="2520950"/>
          </a:xfrm>
          <a:prstGeom prst="rect">
            <a:avLst/>
          </a:prstGeom>
        </p:spPr>
        <p:txBody>
          <a:bodyPr/>
          <a:lstStyle/>
          <a:p>
            <a:r>
              <a:rPr lang="en-US"/>
              <a:t>Click icon to add picture</a:t>
            </a:r>
          </a:p>
        </p:txBody>
      </p:sp>
      <p:sp>
        <p:nvSpPr>
          <p:cNvPr id="14" name="Picture Placeholder 3"/>
          <p:cNvSpPr>
            <a:spLocks noGrp="1"/>
          </p:cNvSpPr>
          <p:nvPr>
            <p:ph type="pic" sz="quarter" idx="20"/>
          </p:nvPr>
        </p:nvSpPr>
        <p:spPr>
          <a:xfrm>
            <a:off x="8981547" y="3429000"/>
            <a:ext cx="2878664" cy="2520950"/>
          </a:xfrm>
          <a:prstGeom prst="rect">
            <a:avLst/>
          </a:prstGeom>
        </p:spPr>
        <p:txBody>
          <a:bodyPr/>
          <a:lstStyle/>
          <a:p>
            <a:r>
              <a:rPr lang="en-US"/>
              <a:t>Click icon to add picture</a:t>
            </a:r>
          </a:p>
        </p:txBody>
      </p:sp>
    </p:spTree>
    <p:extLst>
      <p:ext uri="{BB962C8B-B14F-4D97-AF65-F5344CB8AC3E}">
        <p14:creationId xmlns:p14="http://schemas.microsoft.com/office/powerpoint/2010/main" val="2699952733"/>
      </p:ext>
    </p:extLst>
  </p:cSld>
  <p:clrMapOvr>
    <a:masterClrMapping/>
  </p:clrMapOvr>
  <p:hf hdr="0" ftr="0" dt="0"/>
  <p:extLst>
    <p:ext uri="{DCECCB84-F9BA-43D5-87BE-67443E8EF086}">
      <p15:sldGuideLst xmlns:p15="http://schemas.microsoft.com/office/powerpoint/2012/main">
        <p15:guide id="0" orient="horz" pos="3748" userDrawn="1">
          <p15:clr>
            <a:srgbClr val="FBAE40"/>
          </p15:clr>
        </p15:guide>
        <p15:guide id="1" orient="horz" pos="2160">
          <p15:clr>
            <a:srgbClr val="FBAE40"/>
          </p15:clr>
        </p15:guide>
        <p15:guide id="2" pos="143">
          <p15:clr>
            <a:srgbClr val="FBAE40"/>
          </p15:clr>
        </p15:guide>
        <p15:guide id="3" pos="7537">
          <p15:clr>
            <a:srgbClr val="FBAE40"/>
          </p15:clr>
        </p15:guide>
        <p15:guide id="4" orient="horz" pos="21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aheslaid">
    <p:bg>
      <p:bgPr>
        <a:solidFill>
          <a:schemeClr val="bg1"/>
        </a:solidFill>
        <a:effectLst/>
      </p:bgPr>
    </p:bg>
    <p:spTree>
      <p:nvGrpSpPr>
        <p:cNvPr id="1" name=""/>
        <p:cNvGrpSpPr/>
        <p:nvPr/>
      </p:nvGrpSpPr>
      <p:grpSpPr>
        <a:xfrm>
          <a:off x="0" y="0"/>
          <a:ext cx="0" cy="0"/>
          <a:chOff x="0" y="0"/>
          <a:chExt cx="0" cy="0"/>
        </a:xfrm>
      </p:grpSpPr>
      <p:sp>
        <p:nvSpPr>
          <p:cNvPr id="12" name="Text Placeholder 2"/>
          <p:cNvSpPr>
            <a:spLocks noGrp="1"/>
          </p:cNvSpPr>
          <p:nvPr>
            <p:ph type="body" sz="quarter" idx="10"/>
          </p:nvPr>
        </p:nvSpPr>
        <p:spPr>
          <a:xfrm>
            <a:off x="706770" y="2715473"/>
            <a:ext cx="10787577" cy="713529"/>
          </a:xfrm>
          <a:prstGeom prst="rect">
            <a:avLst/>
          </a:prstGeom>
        </p:spPr>
        <p:txBody>
          <a:bodyPr/>
          <a:lstStyle>
            <a:lvl1pPr marL="0" indent="0">
              <a:buNone/>
              <a:defRPr sz="5300" b="1" baseline="0">
                <a:solidFill>
                  <a:srgbClr val="004387"/>
                </a:solidFill>
              </a:defRPr>
            </a:lvl1pPr>
          </a:lstStyle>
          <a:p>
            <a:pPr lvl="0"/>
            <a:r>
              <a:rPr lang="en-US"/>
              <a:t>Click to edit Master text styles</a:t>
            </a:r>
          </a:p>
        </p:txBody>
      </p:sp>
      <p:sp>
        <p:nvSpPr>
          <p:cNvPr id="13" name="Text Placeholder 2"/>
          <p:cNvSpPr>
            <a:spLocks noGrp="1"/>
          </p:cNvSpPr>
          <p:nvPr>
            <p:ph type="body" sz="quarter" idx="11"/>
          </p:nvPr>
        </p:nvSpPr>
        <p:spPr>
          <a:xfrm>
            <a:off x="710161" y="3436833"/>
            <a:ext cx="10787577" cy="713529"/>
          </a:xfrm>
          <a:prstGeom prst="rect">
            <a:avLst/>
          </a:prstGeom>
        </p:spPr>
        <p:txBody>
          <a:bodyPr/>
          <a:lstStyle>
            <a:lvl1pPr marL="0" indent="0">
              <a:buNone/>
              <a:defRPr sz="5300" b="0" baseline="0">
                <a:solidFill>
                  <a:srgbClr val="004387"/>
                </a:solidFill>
              </a:defRPr>
            </a:lvl1pPr>
          </a:lstStyle>
          <a:p>
            <a:pPr lvl="0"/>
            <a:r>
              <a:rPr lang="en-US"/>
              <a:t>Click to edit Master text styles</a:t>
            </a:r>
          </a:p>
        </p:txBody>
      </p:sp>
    </p:spTree>
    <p:extLst>
      <p:ext uri="{BB962C8B-B14F-4D97-AF65-F5344CB8AC3E}">
        <p14:creationId xmlns:p14="http://schemas.microsoft.com/office/powerpoint/2010/main" val="82239838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4"/>
          <p:cNvSpPr txBox="1">
            <a:spLocks/>
          </p:cNvSpPr>
          <p:nvPr/>
        </p:nvSpPr>
        <p:spPr>
          <a:xfrm>
            <a:off x="10706101" y="6306293"/>
            <a:ext cx="788353" cy="3587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200" b="1" kern="1200">
                <a:solidFill>
                  <a:srgbClr val="00438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B3084B00-8F25-4EB9-8539-A1B01857381D}" type="slidenum">
              <a:rPr lang="en-US" smtClean="0"/>
              <a:pPr algn="r"/>
              <a:t>‹#›</a:t>
            </a:fld>
            <a:endParaRPr lang="en-US" dirty="0"/>
          </a:p>
        </p:txBody>
      </p:sp>
      <p:sp>
        <p:nvSpPr>
          <p:cNvPr id="3" name="Text Placeholder 4"/>
          <p:cNvSpPr txBox="1">
            <a:spLocks/>
          </p:cNvSpPr>
          <p:nvPr userDrawn="1"/>
        </p:nvSpPr>
        <p:spPr>
          <a:xfrm>
            <a:off x="10706101" y="6306293"/>
            <a:ext cx="788353" cy="3587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200" b="1" kern="1200">
                <a:solidFill>
                  <a:srgbClr val="00438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B3084B00-8F25-4EB9-8539-A1B01857381D}" type="slidenum">
              <a:rPr lang="en-US" smtClean="0"/>
              <a:pPr algn="r"/>
              <a:t>‹#›</a:t>
            </a:fld>
            <a:endParaRPr lang="en-US" dirty="0"/>
          </a:p>
        </p:txBody>
      </p:sp>
    </p:spTree>
    <p:extLst>
      <p:ext uri="{BB962C8B-B14F-4D97-AF65-F5344CB8AC3E}">
        <p14:creationId xmlns:p14="http://schemas.microsoft.com/office/powerpoint/2010/main" val="68999213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49" r:id="rId11"/>
    <p:sldLayoutId id="2147483651" r:id="rId12"/>
    <p:sldLayoutId id="2147483652" r:id="rId13"/>
    <p:sldLayoutId id="2147483650" r:id="rId14"/>
    <p:sldLayoutId id="2147483658" r:id="rId15"/>
    <p:sldLayoutId id="2147483653" r:id="rId16"/>
    <p:sldLayoutId id="2147483654" r:id="rId17"/>
    <p:sldLayoutId id="2147483655" r:id="rId18"/>
    <p:sldLayoutId id="2147483656" r:id="rId19"/>
    <p:sldLayoutId id="2147483657"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supply-project.eu/resource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89336" y="3034464"/>
            <a:ext cx="8091488" cy="1232736"/>
          </a:xfrm>
        </p:spPr>
        <p:txBody>
          <a:bodyPr/>
          <a:lstStyle/>
          <a:p>
            <a:r>
              <a:rPr lang="et-EE" dirty="0"/>
              <a:t>SUPPLY projekt</a:t>
            </a:r>
            <a:endParaRPr lang="en-US" dirty="0"/>
          </a:p>
        </p:txBody>
      </p:sp>
      <p:sp>
        <p:nvSpPr>
          <p:cNvPr id="3" name="Text Placeholder 2"/>
          <p:cNvSpPr>
            <a:spLocks noGrp="1"/>
          </p:cNvSpPr>
          <p:nvPr>
            <p:ph type="body" sz="quarter" idx="11"/>
          </p:nvPr>
        </p:nvSpPr>
        <p:spPr/>
        <p:txBody>
          <a:bodyPr/>
          <a:lstStyle/>
          <a:p>
            <a:r>
              <a:rPr lang="et-EE" dirty="0"/>
              <a:t>Riin Kullaste</a:t>
            </a:r>
          </a:p>
          <a:p>
            <a:r>
              <a:rPr lang="et-EE" dirty="0"/>
              <a:t>10.05.2024</a:t>
            </a:r>
            <a:endParaRPr lang="en-US" dirty="0"/>
          </a:p>
        </p:txBody>
      </p:sp>
      <p:pic>
        <p:nvPicPr>
          <p:cNvPr id="5" name="Picture 4">
            <a:extLst>
              <a:ext uri="{FF2B5EF4-FFF2-40B4-BE49-F238E27FC236}">
                <a16:creationId xmlns:a16="http://schemas.microsoft.com/office/drawing/2014/main" id="{5B2212F2-8C27-4A70-89DE-61EC93EB9E2E}"/>
              </a:ext>
            </a:extLst>
          </p:cNvPr>
          <p:cNvPicPr>
            <a:picLocks noChangeAspect="1"/>
          </p:cNvPicPr>
          <p:nvPr/>
        </p:nvPicPr>
        <p:blipFill>
          <a:blip r:embed="rId2"/>
          <a:stretch>
            <a:fillRect/>
          </a:stretch>
        </p:blipFill>
        <p:spPr>
          <a:xfrm>
            <a:off x="6096000" y="3257550"/>
            <a:ext cx="3733800" cy="1009650"/>
          </a:xfrm>
          <a:prstGeom prst="rect">
            <a:avLst/>
          </a:prstGeom>
        </p:spPr>
      </p:pic>
    </p:spTree>
    <p:extLst>
      <p:ext uri="{BB962C8B-B14F-4D97-AF65-F5344CB8AC3E}">
        <p14:creationId xmlns:p14="http://schemas.microsoft.com/office/powerpoint/2010/main" val="421398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solidFill>
                  <a:srgbClr val="C00000"/>
                </a:solidFill>
              </a:rPr>
              <a:t>S</a:t>
            </a:r>
            <a:r>
              <a:rPr lang="en-US" dirty="0"/>
              <a:t>trengthening vol</a:t>
            </a:r>
            <a:r>
              <a:rPr lang="en-US" dirty="0">
                <a:solidFill>
                  <a:srgbClr val="C00000"/>
                </a:solidFill>
              </a:rPr>
              <a:t>u</a:t>
            </a:r>
            <a:r>
              <a:rPr lang="en-US" dirty="0"/>
              <a:t>ntary non-remunerated </a:t>
            </a:r>
            <a:r>
              <a:rPr lang="en-US" dirty="0">
                <a:solidFill>
                  <a:srgbClr val="C00000"/>
                </a:solidFill>
              </a:rPr>
              <a:t>p</a:t>
            </a:r>
            <a:r>
              <a:rPr lang="en-US" dirty="0"/>
              <a:t>lasma col</a:t>
            </a:r>
            <a:r>
              <a:rPr lang="en-US" dirty="0">
                <a:solidFill>
                  <a:srgbClr val="C00000"/>
                </a:solidFill>
              </a:rPr>
              <a:t>l</a:t>
            </a:r>
            <a:r>
              <a:rPr lang="en-US" dirty="0"/>
              <a:t>ection ca</a:t>
            </a:r>
            <a:r>
              <a:rPr lang="en-US" dirty="0">
                <a:solidFill>
                  <a:srgbClr val="C00000"/>
                </a:solidFill>
              </a:rPr>
              <a:t>p</a:t>
            </a:r>
            <a:r>
              <a:rPr lang="en-US" dirty="0"/>
              <a:t>acit</a:t>
            </a:r>
            <a:r>
              <a:rPr lang="en-US" dirty="0">
                <a:solidFill>
                  <a:srgbClr val="C00000"/>
                </a:solidFill>
              </a:rPr>
              <a:t>y </a:t>
            </a:r>
            <a:r>
              <a:rPr lang="en-US" dirty="0"/>
              <a:t>in Europe</a:t>
            </a:r>
          </a:p>
        </p:txBody>
      </p:sp>
      <p:sp>
        <p:nvSpPr>
          <p:cNvPr id="3" name="Text Placeholder 2"/>
          <p:cNvSpPr>
            <a:spLocks noGrp="1"/>
          </p:cNvSpPr>
          <p:nvPr>
            <p:ph type="body" sz="quarter" idx="11"/>
          </p:nvPr>
        </p:nvSpPr>
        <p:spPr>
          <a:xfrm>
            <a:off x="690564" y="1534161"/>
            <a:ext cx="10810875" cy="1092040"/>
          </a:xfrm>
        </p:spPr>
        <p:txBody>
          <a:bodyPr/>
          <a:lstStyle/>
          <a:p>
            <a:r>
              <a:rPr lang="et-EE" sz="2400" dirty="0">
                <a:solidFill>
                  <a:srgbClr val="004387"/>
                </a:solidFill>
              </a:rPr>
              <a:t>Projekti kestus: 1. september 2022 – 29. veebruar 2024</a:t>
            </a:r>
          </a:p>
          <a:p>
            <a:r>
              <a:rPr lang="et-EE" sz="2400" dirty="0">
                <a:solidFill>
                  <a:srgbClr val="004387"/>
                </a:solidFill>
              </a:rPr>
              <a:t>Euroopa Komisjoni rahastus</a:t>
            </a:r>
          </a:p>
          <a:p>
            <a:r>
              <a:rPr lang="et-EE" sz="2400" dirty="0">
                <a:solidFill>
                  <a:srgbClr val="004387"/>
                </a:solidFill>
              </a:rPr>
              <a:t>Projekti </a:t>
            </a:r>
            <a:r>
              <a:rPr lang="et-EE" sz="2400" dirty="0" err="1">
                <a:solidFill>
                  <a:srgbClr val="004387"/>
                </a:solidFill>
              </a:rPr>
              <a:t>üldeesmärk</a:t>
            </a:r>
            <a:r>
              <a:rPr lang="et-EE" sz="2400" dirty="0">
                <a:solidFill>
                  <a:srgbClr val="004387"/>
                </a:solidFill>
              </a:rPr>
              <a:t> oli pakkuda juhtnööre ja parimaid praktikaid suurendamaks plasma kogumist tasustamata ja vabatahtlikelt doonoritelt kasumit mitte taotlevates verekeskustes kogu Euroopas. </a:t>
            </a:r>
          </a:p>
          <a:p>
            <a:r>
              <a:rPr lang="et-EE" sz="2400" dirty="0">
                <a:solidFill>
                  <a:srgbClr val="004387"/>
                </a:solidFill>
              </a:rPr>
              <a:t>Tagades ühelt poolt doonorite ohutuse ja teisalt plasmapreparaatide kättesaadavuse patsientidele nii tavaolukorras kui kriisisituatsioonis.</a:t>
            </a:r>
          </a:p>
          <a:p>
            <a:endParaRPr lang="et-EE" sz="2400" dirty="0">
              <a:solidFill>
                <a:srgbClr val="004387"/>
              </a:solidFill>
            </a:endParaRPr>
          </a:p>
          <a:p>
            <a:r>
              <a:rPr lang="et-EE" sz="2400" dirty="0">
                <a:solidFill>
                  <a:srgbClr val="004387"/>
                </a:solidFill>
              </a:rPr>
              <a:t>Projekti konsortsiumis oli 14 riigi vereteenistusasutusi: Holland, Saksamaa, Prantsusmaa, Itaalia, Austria, Hispaania, Portugal, Taani, Iirimaa, Belgia, UK, Sloveenia, Põhja-Makedoonia, </a:t>
            </a:r>
            <a:r>
              <a:rPr lang="et-EE" sz="2400" dirty="0" err="1">
                <a:solidFill>
                  <a:srgbClr val="004387"/>
                </a:solidFill>
              </a:rPr>
              <a:t>Monako</a:t>
            </a:r>
            <a:r>
              <a:rPr lang="et-EE" sz="2400" dirty="0">
                <a:solidFill>
                  <a:srgbClr val="004387"/>
                </a:solidFill>
              </a:rPr>
              <a:t>.</a:t>
            </a:r>
            <a:endParaRPr lang="en-US" sz="2400" dirty="0">
              <a:solidFill>
                <a:srgbClr val="004387"/>
              </a:solidFill>
            </a:endParaRPr>
          </a:p>
        </p:txBody>
      </p:sp>
    </p:spTree>
    <p:extLst>
      <p:ext uri="{BB962C8B-B14F-4D97-AF65-F5344CB8AC3E}">
        <p14:creationId xmlns:p14="http://schemas.microsoft.com/office/powerpoint/2010/main" val="94905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3389" y="360365"/>
            <a:ext cx="10810875" cy="731837"/>
          </a:xfrm>
        </p:spPr>
        <p:txBody>
          <a:bodyPr/>
          <a:lstStyle/>
          <a:p>
            <a:r>
              <a:rPr lang="et-EE" dirty="0"/>
              <a:t>Tööpaketid:</a:t>
            </a:r>
            <a:endParaRPr lang="en-US" dirty="0"/>
          </a:p>
        </p:txBody>
      </p:sp>
      <p:sp>
        <p:nvSpPr>
          <p:cNvPr id="3" name="Text Placeholder 2"/>
          <p:cNvSpPr>
            <a:spLocks noGrp="1"/>
          </p:cNvSpPr>
          <p:nvPr>
            <p:ph type="body" sz="quarter" idx="12"/>
          </p:nvPr>
        </p:nvSpPr>
        <p:spPr>
          <a:xfrm>
            <a:off x="433389" y="1469836"/>
            <a:ext cx="10810875" cy="3918328"/>
          </a:xfrm>
        </p:spPr>
        <p:txBody>
          <a:bodyPr/>
          <a:lstStyle/>
          <a:p>
            <a:r>
              <a:rPr lang="et-EE" dirty="0">
                <a:solidFill>
                  <a:srgbClr val="004387"/>
                </a:solidFill>
              </a:rPr>
              <a:t>1. pakett – kriisisituatsioonide käsitlus, erinevad stsenaariumid pandeemia, sõja, kliimamuutuste ja kaubandussõja korral. Toimepidevuse tagamine, rahvuslikud ja rahvusvahelised kriisiplaanid.</a:t>
            </a:r>
          </a:p>
          <a:p>
            <a:r>
              <a:rPr lang="et-EE" dirty="0">
                <a:solidFill>
                  <a:srgbClr val="004387"/>
                </a:solidFill>
              </a:rPr>
              <a:t>2. pakett – plasmadoonorite värbamise ja hoidmise strateegiad, olemasolevate praktikate kaardistamine ja hindamine efektiivsuse seisukohast, uued lähenemisviisid. </a:t>
            </a:r>
            <a:endParaRPr lang="et-EE" sz="800" dirty="0">
              <a:solidFill>
                <a:srgbClr val="004387"/>
              </a:solidFill>
            </a:endParaRPr>
          </a:p>
          <a:p>
            <a:r>
              <a:rPr lang="et-EE" dirty="0">
                <a:solidFill>
                  <a:srgbClr val="004387"/>
                </a:solidFill>
              </a:rPr>
              <a:t>3.pakett – soovitused </a:t>
            </a:r>
            <a:r>
              <a:rPr lang="et-EE" dirty="0" err="1">
                <a:solidFill>
                  <a:srgbClr val="004387"/>
                </a:solidFill>
              </a:rPr>
              <a:t>plasmafereesi</a:t>
            </a:r>
            <a:r>
              <a:rPr lang="et-EE" dirty="0">
                <a:solidFill>
                  <a:srgbClr val="004387"/>
                </a:solidFill>
              </a:rPr>
              <a:t> programmi alustamiseks ja olemasolevate programmide tõhustamiseks. Plasma hinnakujundus lähtuvalt </a:t>
            </a:r>
            <a:r>
              <a:rPr lang="et-EE" dirty="0" err="1">
                <a:solidFill>
                  <a:srgbClr val="004387"/>
                </a:solidFill>
              </a:rPr>
              <a:t>IgG</a:t>
            </a:r>
            <a:r>
              <a:rPr lang="et-EE" dirty="0">
                <a:solidFill>
                  <a:srgbClr val="004387"/>
                </a:solidFill>
              </a:rPr>
              <a:t> tasemest.</a:t>
            </a:r>
          </a:p>
          <a:p>
            <a:r>
              <a:rPr lang="et-EE" dirty="0">
                <a:solidFill>
                  <a:srgbClr val="004387"/>
                </a:solidFill>
              </a:rPr>
              <a:t>4.pakett – ülevaade avaliku sektori plasmaprogrammidest hetkel ja nende seostest tööstusega, nii Euroopas kui globaalselt. Soovitused EL ühtseks plasmapoliitikaks, et saavutada suurem sõltumatus EL välistest allikatest ning tagada plasmapreparaatide kättesaadavus nii tavaolukorras kui kriisis.</a:t>
            </a:r>
          </a:p>
          <a:p>
            <a:r>
              <a:rPr lang="et-EE" dirty="0">
                <a:solidFill>
                  <a:srgbClr val="004387"/>
                </a:solidFill>
              </a:rPr>
              <a:t>5.pakett – plasmadoonorite tervise kaitse. Tõenduspõhised soovitused.</a:t>
            </a:r>
          </a:p>
          <a:p>
            <a:r>
              <a:rPr lang="et-EE" dirty="0">
                <a:solidFill>
                  <a:srgbClr val="004387"/>
                </a:solidFill>
              </a:rPr>
              <a:t>6. pakett – soovituste kogu plasmapreparaatide kasutamisest ja prioriteetide seadmisest kriiside korral. Keskendutakse immuunglobuliinile kui strateegilisele plasmapreparaadile.</a:t>
            </a:r>
          </a:p>
          <a:p>
            <a:r>
              <a:rPr lang="et-EE" dirty="0">
                <a:solidFill>
                  <a:srgbClr val="004387"/>
                </a:solidFill>
              </a:rPr>
              <a:t>7. pakett – projekti tulemuste levitamine vereteenistusasutustes, poliitilistes ja seadusandlikes institutsioonides, avalikkuses.</a:t>
            </a:r>
            <a:endParaRPr lang="en-US" dirty="0">
              <a:solidFill>
                <a:srgbClr val="004387"/>
              </a:solidFill>
            </a:endParaRPr>
          </a:p>
        </p:txBody>
      </p:sp>
    </p:spTree>
    <p:extLst>
      <p:ext uri="{BB962C8B-B14F-4D97-AF65-F5344CB8AC3E}">
        <p14:creationId xmlns:p14="http://schemas.microsoft.com/office/powerpoint/2010/main" val="6787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00090" y="1236665"/>
            <a:ext cx="10452099" cy="731837"/>
          </a:xfrm>
        </p:spPr>
        <p:txBody>
          <a:bodyPr/>
          <a:lstStyle/>
          <a:p>
            <a:r>
              <a:rPr lang="et-EE" dirty="0"/>
              <a:t>SUPPLY projekti raames koostatud materjalid:</a:t>
            </a:r>
            <a:endParaRPr lang="en-US" dirty="0"/>
          </a:p>
        </p:txBody>
      </p:sp>
      <p:sp>
        <p:nvSpPr>
          <p:cNvPr id="6" name="TextBox 5">
            <a:extLst>
              <a:ext uri="{FF2B5EF4-FFF2-40B4-BE49-F238E27FC236}">
                <a16:creationId xmlns:a16="http://schemas.microsoft.com/office/drawing/2014/main" id="{EE404EE9-A307-46CE-A866-552289527DBB}"/>
              </a:ext>
            </a:extLst>
          </p:cNvPr>
          <p:cNvSpPr txBox="1"/>
          <p:nvPr/>
        </p:nvSpPr>
        <p:spPr>
          <a:xfrm>
            <a:off x="700090" y="2768084"/>
            <a:ext cx="6096000" cy="523220"/>
          </a:xfrm>
          <a:prstGeom prst="rect">
            <a:avLst/>
          </a:prstGeom>
          <a:noFill/>
        </p:spPr>
        <p:txBody>
          <a:bodyPr wrap="square">
            <a:spAutoFit/>
          </a:bodyPr>
          <a:lstStyle/>
          <a:p>
            <a:r>
              <a:rPr lang="et-EE" sz="2800" dirty="0">
                <a:solidFill>
                  <a:srgbClr val="004387"/>
                </a:solidFill>
                <a:hlinkClick r:id="rId2"/>
              </a:rPr>
              <a:t>https://supply-project.eu/resources/</a:t>
            </a:r>
            <a:endParaRPr lang="et-EE" sz="2800" dirty="0">
              <a:solidFill>
                <a:srgbClr val="004387"/>
              </a:solidFill>
            </a:endParaRPr>
          </a:p>
        </p:txBody>
      </p:sp>
    </p:spTree>
    <p:extLst>
      <p:ext uri="{BB962C8B-B14F-4D97-AF65-F5344CB8AC3E}">
        <p14:creationId xmlns:p14="http://schemas.microsoft.com/office/powerpoint/2010/main" val="704482378"/>
      </p:ext>
    </p:extLst>
  </p:cSld>
  <p:clrMapOvr>
    <a:masterClrMapping/>
  </p:clrMapOvr>
</p:sld>
</file>

<file path=ppt/theme/theme1.xml><?xml version="1.0" encoding="utf-8"?>
<a:theme xmlns:a="http://schemas.openxmlformats.org/drawingml/2006/main" name="PERH16_9">
  <a:themeElements>
    <a:clrScheme name="PERH">
      <a:dk1>
        <a:srgbClr val="2F2F2F"/>
      </a:dk1>
      <a:lt1>
        <a:srgbClr val="FFFFFF"/>
      </a:lt1>
      <a:dk2>
        <a:srgbClr val="808080"/>
      </a:dk2>
      <a:lt2>
        <a:srgbClr val="F0F0F0"/>
      </a:lt2>
      <a:accent1>
        <a:srgbClr val="D50000"/>
      </a:accent1>
      <a:accent2>
        <a:srgbClr val="003478"/>
      </a:accent2>
      <a:accent3>
        <a:srgbClr val="FF8861"/>
      </a:accent3>
      <a:accent4>
        <a:srgbClr val="6EFFF5"/>
      </a:accent4>
      <a:accent5>
        <a:srgbClr val="FFDA61"/>
      </a:accent5>
      <a:accent6>
        <a:srgbClr val="7AFF97"/>
      </a:accent6>
      <a:hlink>
        <a:srgbClr val="D50000"/>
      </a:hlink>
      <a:folHlink>
        <a:srgbClr val="003478"/>
      </a:folHlink>
    </a:clrScheme>
    <a:fontScheme name="PE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RH16_9" id="{A7C4774E-21E3-4870-ADEA-CCC7524DA4C8}" vid="{59F92E5B-4AF4-49FB-B3DE-A3F1A1AFA6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PERH16_9</Template>
  <TotalTime>322</TotalTime>
  <Words>269</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PERH16_9</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Keiu Meesak</dc:creator>
  <cp:lastModifiedBy>Riin Kullaste - PERH</cp:lastModifiedBy>
  <cp:revision>40</cp:revision>
  <dcterms:created xsi:type="dcterms:W3CDTF">2017-01-20T12:28:37Z</dcterms:created>
  <dcterms:modified xsi:type="dcterms:W3CDTF">2024-05-09T17:22:32Z</dcterms:modified>
</cp:coreProperties>
</file>