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sldIdLst>
    <p:sldId id="256" r:id="rId6"/>
    <p:sldId id="270" r:id="rId7"/>
    <p:sldId id="271" r:id="rId8"/>
    <p:sldId id="257" r:id="rId9"/>
    <p:sldId id="258" r:id="rId10"/>
    <p:sldId id="272" r:id="rId11"/>
    <p:sldId id="264" r:id="rId12"/>
    <p:sldId id="265" r:id="rId13"/>
    <p:sldId id="259" r:id="rId14"/>
    <p:sldId id="261" r:id="rId15"/>
    <p:sldId id="268" r:id="rId16"/>
    <p:sldId id="263" r:id="rId17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CD82D-AF44-47F5-B418-FBEA5773822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A1EF7-495B-4354-B86E-8F8C2A3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15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A1EF7-495B-4354-B86E-8F8C2A3604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03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A1EF7-495B-4354-B86E-8F8C2A3604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4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Raili</a:t>
            </a:r>
            <a:r>
              <a:rPr lang="et-EE" baseline="0" dirty="0" smtClean="0"/>
              <a:t> Randoja – TÜK Verekeskuse juht; Merit </a:t>
            </a:r>
            <a:r>
              <a:rPr lang="et-EE" baseline="0" dirty="0" err="1" smtClean="0"/>
              <a:t>Marquis</a:t>
            </a:r>
            <a:r>
              <a:rPr lang="et-EE" baseline="0" dirty="0" smtClean="0"/>
              <a:t> – </a:t>
            </a:r>
            <a:r>
              <a:rPr lang="et-EE" baseline="0" dirty="0" err="1" smtClean="0"/>
              <a:t>Kodality</a:t>
            </a:r>
            <a:r>
              <a:rPr lang="et-EE" baseline="0" dirty="0" smtClean="0"/>
              <a:t> OÜ tervishoiuvaldkonna tarkvara ja ärianalüütik; Kadi Holland – ITK </a:t>
            </a:r>
            <a:r>
              <a:rPr lang="et-EE" baseline="0" dirty="0" err="1" smtClean="0"/>
              <a:t>bioanalüütik</a:t>
            </a:r>
            <a:r>
              <a:rPr lang="et-EE" baseline="0" dirty="0" smtClean="0"/>
              <a:t>; Ksenia </a:t>
            </a:r>
            <a:r>
              <a:rPr lang="et-EE" baseline="0" dirty="0" err="1" smtClean="0"/>
              <a:t>Pudova</a:t>
            </a:r>
            <a:r>
              <a:rPr lang="et-EE" baseline="0" dirty="0" smtClean="0"/>
              <a:t> – ITK </a:t>
            </a:r>
            <a:r>
              <a:rPr lang="et-EE" baseline="0" dirty="0" err="1" smtClean="0"/>
              <a:t>bioanalüütilsie</a:t>
            </a:r>
            <a:r>
              <a:rPr lang="et-EE" baseline="0" dirty="0" smtClean="0"/>
              <a:t> töö </a:t>
            </a:r>
            <a:r>
              <a:rPr lang="et-EE" baseline="0" dirty="0" err="1" smtClean="0"/>
              <a:t>koordineerija</a:t>
            </a:r>
            <a:r>
              <a:rPr lang="et-EE" baseline="0" dirty="0" smtClean="0"/>
              <a:t>; Tiina Agusalu – IVKH õde, Liisi Võsa – laborimeditsiini arst-resident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A1EF7-495B-4354-B86E-8F8C2A3604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54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830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3873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5294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796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2171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424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5862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8783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5485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300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6660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9AC97-DEF8-45F8-A363-9A1D401D6DDA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35D1-1291-4F7B-B6A4-1F1E8C5FBF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125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5677" y="1487488"/>
            <a:ext cx="9144000" cy="2387600"/>
          </a:xfrm>
        </p:spPr>
        <p:txBody>
          <a:bodyPr>
            <a:normAutofit/>
          </a:bodyPr>
          <a:lstStyle/>
          <a:p>
            <a:r>
              <a:rPr lang="et-EE" sz="4800" b="1" dirty="0" smtClean="0"/>
              <a:t>Eesti Transfusioonmeditsiini Selts </a:t>
            </a:r>
            <a:r>
              <a:rPr lang="et-EE" sz="4800" b="1" dirty="0" smtClean="0"/>
              <a:t>2024</a:t>
            </a:r>
            <a:endParaRPr lang="et-EE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  <a:p>
            <a:pPr algn="r"/>
            <a:r>
              <a:rPr lang="et-EE" dirty="0" smtClean="0"/>
              <a:t>				</a:t>
            </a:r>
            <a:r>
              <a:rPr lang="et-EE" sz="4200" dirty="0" smtClean="0"/>
              <a:t>Eve Laansoo</a:t>
            </a:r>
          </a:p>
          <a:p>
            <a:pPr algn="r"/>
            <a:r>
              <a:rPr lang="et-EE" sz="4200" dirty="0"/>
              <a:t>	</a:t>
            </a:r>
            <a:r>
              <a:rPr lang="et-EE" sz="4200" dirty="0" smtClean="0"/>
              <a:t>		Tallinn </a:t>
            </a:r>
            <a:r>
              <a:rPr lang="et-EE" sz="4200" dirty="0"/>
              <a:t>1</a:t>
            </a:r>
            <a:r>
              <a:rPr lang="et-EE" sz="4200" dirty="0" smtClean="0"/>
              <a:t>6.05.2025</a:t>
            </a:r>
            <a:endParaRPr lang="et-EE" sz="4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420" y="484188"/>
            <a:ext cx="29622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274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Majandusaasta aruanne </a:t>
            </a:r>
            <a:r>
              <a:rPr lang="et-EE" b="1" dirty="0" smtClean="0"/>
              <a:t>2024</a:t>
            </a:r>
            <a:endParaRPr lang="et-EE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843881"/>
            <a:ext cx="990600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010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Majandusaasta aruanne </a:t>
            </a:r>
            <a:r>
              <a:rPr lang="et-EE" b="1" dirty="0" smtClean="0"/>
              <a:t>2024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84" y="2315369"/>
            <a:ext cx="989647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42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Uued liikmed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Merit </a:t>
            </a:r>
            <a:r>
              <a:rPr lang="et-EE" dirty="0" err="1" smtClean="0"/>
              <a:t>Marquis</a:t>
            </a:r>
            <a:endParaRPr lang="et-EE" dirty="0" smtClean="0"/>
          </a:p>
          <a:p>
            <a:r>
              <a:rPr lang="et-EE" dirty="0" smtClean="0"/>
              <a:t>Kadi Holland</a:t>
            </a:r>
          </a:p>
          <a:p>
            <a:r>
              <a:rPr lang="et-EE" dirty="0" smtClean="0"/>
              <a:t>Ksenia </a:t>
            </a:r>
            <a:r>
              <a:rPr lang="et-EE" dirty="0" err="1" smtClean="0"/>
              <a:t>Pudova</a:t>
            </a:r>
            <a:endParaRPr lang="et-EE" dirty="0" smtClean="0"/>
          </a:p>
          <a:p>
            <a:r>
              <a:rPr lang="et-EE" dirty="0" smtClean="0"/>
              <a:t>Raili Randoja</a:t>
            </a:r>
          </a:p>
          <a:p>
            <a:r>
              <a:rPr lang="et-EE" dirty="0" smtClean="0"/>
              <a:t>Tiina Agusalu</a:t>
            </a:r>
          </a:p>
          <a:p>
            <a:r>
              <a:rPr lang="et-EE" dirty="0" smtClean="0"/>
              <a:t>Liisi Võsa</a:t>
            </a:r>
            <a:endParaRPr lang="et-EE" dirty="0" smtClean="0"/>
          </a:p>
          <a:p>
            <a:pPr marL="0" indent="0"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70167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Vereteenistus 84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 Paul Herman </a:t>
            </a:r>
            <a:r>
              <a:rPr lang="en-US" dirty="0" err="1"/>
              <a:t>Rossmanni</a:t>
            </a:r>
            <a:r>
              <a:rPr lang="en-US" dirty="0"/>
              <a:t> </a:t>
            </a:r>
            <a:r>
              <a:rPr lang="en-US" dirty="0" err="1"/>
              <a:t>eestvedamisel</a:t>
            </a:r>
            <a:r>
              <a:rPr lang="en-US" dirty="0"/>
              <a:t> </a:t>
            </a:r>
            <a:r>
              <a:rPr lang="en-US" dirty="0" err="1"/>
              <a:t>loodi</a:t>
            </a:r>
            <a:r>
              <a:rPr lang="en-US" dirty="0"/>
              <a:t> 1941. </a:t>
            </a:r>
            <a:r>
              <a:rPr lang="en-US" dirty="0" err="1"/>
              <a:t>aastal</a:t>
            </a:r>
            <a:r>
              <a:rPr lang="en-US" dirty="0"/>
              <a:t> </a:t>
            </a:r>
            <a:r>
              <a:rPr lang="en-US" dirty="0" err="1"/>
              <a:t>Tallinnas</a:t>
            </a:r>
            <a:r>
              <a:rPr lang="en-US" dirty="0"/>
              <a:t> </a:t>
            </a:r>
            <a:r>
              <a:rPr lang="en-US" dirty="0" err="1"/>
              <a:t>Keskhaigla</a:t>
            </a:r>
            <a:r>
              <a:rPr lang="en-US" dirty="0"/>
              <a:t> </a:t>
            </a:r>
            <a:r>
              <a:rPr lang="en-US" dirty="0" err="1"/>
              <a:t>juurde</a:t>
            </a:r>
            <a:r>
              <a:rPr lang="en-US" dirty="0"/>
              <a:t> </a:t>
            </a:r>
            <a:r>
              <a:rPr lang="en-US" dirty="0" err="1"/>
              <a:t>Vabariiklik</a:t>
            </a:r>
            <a:r>
              <a:rPr lang="en-US" dirty="0"/>
              <a:t> </a:t>
            </a:r>
            <a:r>
              <a:rPr lang="en-US" dirty="0" err="1"/>
              <a:t>Vereülekande</a:t>
            </a:r>
            <a:r>
              <a:rPr lang="en-US" dirty="0"/>
              <a:t> </a:t>
            </a:r>
            <a:r>
              <a:rPr lang="en-US" dirty="0" err="1"/>
              <a:t>Jaam</a:t>
            </a:r>
            <a:r>
              <a:rPr lang="en-US" dirty="0"/>
              <a:t>, </a:t>
            </a:r>
            <a:r>
              <a:rPr lang="en-US" dirty="0" err="1"/>
              <a:t>mida</a:t>
            </a:r>
            <a:r>
              <a:rPr lang="en-US" dirty="0"/>
              <a:t> </a:t>
            </a:r>
            <a:r>
              <a:rPr lang="en-US" dirty="0" err="1"/>
              <a:t>peetakse</a:t>
            </a:r>
            <a:r>
              <a:rPr lang="en-US" dirty="0"/>
              <a:t> </a:t>
            </a:r>
            <a:r>
              <a:rPr lang="en-US" dirty="0" err="1"/>
              <a:t>tänase</a:t>
            </a:r>
            <a:r>
              <a:rPr lang="en-US" dirty="0"/>
              <a:t> </a:t>
            </a:r>
            <a:r>
              <a:rPr lang="en-US" dirty="0" err="1"/>
              <a:t>Regionaalhaigla</a:t>
            </a:r>
            <a:r>
              <a:rPr lang="en-US" dirty="0"/>
              <a:t> </a:t>
            </a:r>
            <a:r>
              <a:rPr lang="en-US" dirty="0" err="1"/>
              <a:t>verekeskuse</a:t>
            </a:r>
            <a:r>
              <a:rPr lang="en-US" dirty="0"/>
              <a:t> </a:t>
            </a:r>
            <a:r>
              <a:rPr lang="en-US" dirty="0" err="1"/>
              <a:t>eelkäijaks</a:t>
            </a:r>
            <a:r>
              <a:rPr lang="en-US" dirty="0"/>
              <a:t>.</a:t>
            </a:r>
            <a:r>
              <a:rPr lang="en-US" b="1" dirty="0"/>
              <a:t> </a:t>
            </a:r>
            <a:endParaRPr lang="et-EE" b="1" dirty="0" smtClean="0"/>
          </a:p>
          <a:p>
            <a:endParaRPr lang="et-EE" b="1" dirty="0"/>
          </a:p>
          <a:p>
            <a:r>
              <a:rPr lang="en-US" b="1" dirty="0" smtClean="0"/>
              <a:t>16</a:t>
            </a:r>
            <a:r>
              <a:rPr lang="en-US" b="1" dirty="0"/>
              <a:t>. </a:t>
            </a:r>
            <a:r>
              <a:rPr lang="en-US" b="1" dirty="0" err="1"/>
              <a:t>mai</a:t>
            </a:r>
            <a:r>
              <a:rPr lang="en-US" b="1" dirty="0"/>
              <a:t> 1941. a. </a:t>
            </a:r>
            <a:r>
              <a:rPr lang="en-US" b="1" dirty="0" err="1"/>
              <a:t>loetakse</a:t>
            </a:r>
            <a:r>
              <a:rPr lang="en-US" b="1" dirty="0"/>
              <a:t>  </a:t>
            </a:r>
            <a:r>
              <a:rPr lang="en-US" b="1" dirty="0" err="1"/>
              <a:t>vereteenistuse</a:t>
            </a:r>
            <a:r>
              <a:rPr lang="en-US" b="1" dirty="0"/>
              <a:t> </a:t>
            </a:r>
            <a:r>
              <a:rPr lang="en-US" b="1" dirty="0" err="1"/>
              <a:t>alguseks</a:t>
            </a:r>
            <a:r>
              <a:rPr lang="en-US" b="1" dirty="0"/>
              <a:t> </a:t>
            </a:r>
            <a:r>
              <a:rPr lang="en-US" b="1" dirty="0" err="1"/>
              <a:t>Eestis</a:t>
            </a:r>
            <a:r>
              <a:rPr lang="en-US" b="1" dirty="0"/>
              <a:t>,</a:t>
            </a:r>
            <a:r>
              <a:rPr lang="en-US" dirty="0"/>
              <a:t> </a:t>
            </a:r>
            <a:r>
              <a:rPr lang="en-US" dirty="0" err="1"/>
              <a:t>sest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päeval</a:t>
            </a:r>
            <a:r>
              <a:rPr lang="en-US" dirty="0"/>
              <a:t> </a:t>
            </a:r>
            <a:r>
              <a:rPr lang="en-US" dirty="0" err="1"/>
              <a:t>teatas</a:t>
            </a:r>
            <a:r>
              <a:rPr lang="en-US" dirty="0"/>
              <a:t> </a:t>
            </a:r>
            <a:r>
              <a:rPr lang="en-US" dirty="0" err="1"/>
              <a:t>Vabariikliku</a:t>
            </a:r>
            <a:r>
              <a:rPr lang="en-US" dirty="0"/>
              <a:t> </a:t>
            </a:r>
            <a:r>
              <a:rPr lang="en-US" dirty="0" err="1"/>
              <a:t>Vereülekande</a:t>
            </a:r>
            <a:r>
              <a:rPr lang="en-US" dirty="0"/>
              <a:t> </a:t>
            </a:r>
            <a:r>
              <a:rPr lang="en-US" dirty="0" err="1"/>
              <a:t>Jaama</a:t>
            </a:r>
            <a:r>
              <a:rPr lang="en-US" dirty="0"/>
              <a:t> </a:t>
            </a:r>
            <a:r>
              <a:rPr lang="en-US" dirty="0" err="1"/>
              <a:t>peaarst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Rossmann</a:t>
            </a:r>
            <a:r>
              <a:rPr lang="en-US" dirty="0"/>
              <a:t>, et </a:t>
            </a:r>
            <a:r>
              <a:rPr lang="en-US" dirty="0" err="1"/>
              <a:t>vereülekande</a:t>
            </a:r>
            <a:r>
              <a:rPr lang="en-US" dirty="0"/>
              <a:t> </a:t>
            </a:r>
            <a:r>
              <a:rPr lang="en-US" dirty="0" err="1"/>
              <a:t>jaam</a:t>
            </a:r>
            <a:r>
              <a:rPr lang="en-US" dirty="0"/>
              <a:t> on </a:t>
            </a:r>
            <a:r>
              <a:rPr lang="en-US" dirty="0" err="1"/>
              <a:t>alustanud</a:t>
            </a:r>
            <a:r>
              <a:rPr lang="en-US" dirty="0"/>
              <a:t> </a:t>
            </a:r>
            <a:r>
              <a:rPr lang="en-US" dirty="0" err="1"/>
              <a:t>tegevust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on </a:t>
            </a:r>
            <a:r>
              <a:rPr lang="en-US" dirty="0" err="1"/>
              <a:t>võimalik</a:t>
            </a:r>
            <a:r>
              <a:rPr lang="en-US" dirty="0"/>
              <a:t> </a:t>
            </a:r>
            <a:r>
              <a:rPr lang="en-US" dirty="0" err="1"/>
              <a:t>saada</a:t>
            </a:r>
            <a:r>
              <a:rPr lang="en-US" dirty="0"/>
              <a:t> </a:t>
            </a:r>
            <a:r>
              <a:rPr lang="en-US" dirty="0" err="1"/>
              <a:t>verd</a:t>
            </a:r>
            <a:r>
              <a:rPr lang="en-US" dirty="0"/>
              <a:t> </a:t>
            </a:r>
            <a:r>
              <a:rPr lang="en-US" dirty="0" err="1"/>
              <a:t>transfusioonideks</a:t>
            </a:r>
            <a:r>
              <a:rPr lang="en-US" dirty="0"/>
              <a:t>.  </a:t>
            </a:r>
            <a:r>
              <a:rPr lang="en-US" dirty="0" err="1"/>
              <a:t>Konserveeritud</a:t>
            </a:r>
            <a:r>
              <a:rPr lang="en-US" dirty="0"/>
              <a:t> </a:t>
            </a:r>
            <a:r>
              <a:rPr lang="en-US" dirty="0" err="1"/>
              <a:t>verd</a:t>
            </a:r>
            <a:r>
              <a:rPr lang="en-US" dirty="0"/>
              <a:t> anti </a:t>
            </a:r>
            <a:r>
              <a:rPr lang="en-US" dirty="0" err="1"/>
              <a:t>haiglatele</a:t>
            </a:r>
            <a:r>
              <a:rPr lang="en-US" dirty="0"/>
              <a:t> </a:t>
            </a:r>
            <a:r>
              <a:rPr lang="en-US" dirty="0" err="1"/>
              <a:t>tasuta</a:t>
            </a:r>
            <a:r>
              <a:rPr lang="en-US" dirty="0"/>
              <a:t>, </a:t>
            </a:r>
            <a:r>
              <a:rPr lang="en-US" dirty="0" err="1"/>
              <a:t>tuli</a:t>
            </a:r>
            <a:r>
              <a:rPr lang="en-US" dirty="0"/>
              <a:t> </a:t>
            </a:r>
            <a:r>
              <a:rPr lang="en-US" dirty="0" err="1"/>
              <a:t>tasuda</a:t>
            </a:r>
            <a:r>
              <a:rPr lang="en-US" dirty="0"/>
              <a:t> </a:t>
            </a:r>
            <a:r>
              <a:rPr lang="en-US" dirty="0" err="1"/>
              <a:t>ainult</a:t>
            </a:r>
            <a:r>
              <a:rPr lang="en-US" dirty="0"/>
              <a:t> </a:t>
            </a:r>
            <a:r>
              <a:rPr lang="en-US" dirty="0" err="1"/>
              <a:t>vere</a:t>
            </a:r>
            <a:r>
              <a:rPr lang="en-US" dirty="0"/>
              <a:t> </a:t>
            </a:r>
            <a:r>
              <a:rPr lang="en-US" dirty="0" err="1"/>
              <a:t>konserveerimispudeli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ampulli</a:t>
            </a:r>
            <a:r>
              <a:rPr lang="en-US" dirty="0"/>
              <a:t> </a:t>
            </a:r>
            <a:r>
              <a:rPr lang="en-US" dirty="0" err="1"/>
              <a:t>eest</a:t>
            </a:r>
            <a:r>
              <a:rPr lang="en-US" dirty="0"/>
              <a:t> 30 </a:t>
            </a:r>
            <a:r>
              <a:rPr lang="en-US" dirty="0" err="1"/>
              <a:t>rbl</a:t>
            </a:r>
            <a:r>
              <a:rPr lang="en-US" dirty="0"/>
              <a:t>. </a:t>
            </a:r>
            <a:r>
              <a:rPr lang="en-US" dirty="0" err="1"/>
              <a:t>Vereülekande</a:t>
            </a:r>
            <a:r>
              <a:rPr lang="en-US" dirty="0"/>
              <a:t> </a:t>
            </a:r>
            <a:r>
              <a:rPr lang="en-US" dirty="0" err="1"/>
              <a:t>Jaamal</a:t>
            </a:r>
            <a:r>
              <a:rPr lang="en-US" dirty="0"/>
              <a:t> </a:t>
            </a:r>
            <a:r>
              <a:rPr lang="en-US" dirty="0" err="1"/>
              <a:t>oli</a:t>
            </a:r>
            <a:r>
              <a:rPr lang="en-US" dirty="0"/>
              <a:t> </a:t>
            </a:r>
            <a:r>
              <a:rPr lang="en-US" b="1" dirty="0"/>
              <a:t> 90 </a:t>
            </a:r>
            <a:r>
              <a:rPr lang="en-US" b="1" dirty="0" err="1"/>
              <a:t>doonorit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6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Vereteenistus 84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1960. </a:t>
            </a:r>
            <a:r>
              <a:rPr lang="en-US" dirty="0" smtClean="0"/>
              <a:t>a</a:t>
            </a:r>
            <a:r>
              <a:rPr lang="et-EE" dirty="0" smtClean="0"/>
              <a:t> </a:t>
            </a:r>
            <a:r>
              <a:rPr lang="en-US" dirty="0" err="1" smtClean="0"/>
              <a:t>suvel</a:t>
            </a:r>
            <a:r>
              <a:rPr lang="en-US" dirty="0" smtClean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Vabariiklik</a:t>
            </a:r>
            <a:r>
              <a:rPr lang="en-US" dirty="0"/>
              <a:t> </a:t>
            </a:r>
            <a:r>
              <a:rPr lang="en-US" dirty="0" err="1"/>
              <a:t>Vereülekande</a:t>
            </a:r>
            <a:r>
              <a:rPr lang="en-US" dirty="0"/>
              <a:t> </a:t>
            </a:r>
            <a:r>
              <a:rPr lang="en-US" dirty="0" err="1"/>
              <a:t>Jaam</a:t>
            </a:r>
            <a:r>
              <a:rPr lang="en-US" dirty="0"/>
              <a:t> </a:t>
            </a:r>
            <a:r>
              <a:rPr lang="en-US" dirty="0" err="1"/>
              <a:t>endale</a:t>
            </a:r>
            <a:r>
              <a:rPr lang="en-US" dirty="0"/>
              <a:t> </a:t>
            </a:r>
            <a:r>
              <a:rPr lang="en-US" dirty="0" err="1"/>
              <a:t>iseseisvad</a:t>
            </a:r>
            <a:r>
              <a:rPr lang="en-US" dirty="0"/>
              <a:t> </a:t>
            </a:r>
            <a:r>
              <a:rPr lang="en-US" dirty="0" err="1"/>
              <a:t>ruumid</a:t>
            </a:r>
            <a:r>
              <a:rPr lang="en-US" dirty="0"/>
              <a:t> </a:t>
            </a:r>
            <a:r>
              <a:rPr lang="en-US" dirty="0" err="1"/>
              <a:t>Tallinna</a:t>
            </a:r>
            <a:r>
              <a:rPr lang="en-US" dirty="0"/>
              <a:t> </a:t>
            </a:r>
            <a:r>
              <a:rPr lang="en-US" dirty="0" err="1"/>
              <a:t>vanalinnas</a:t>
            </a:r>
            <a:r>
              <a:rPr lang="en-US" dirty="0"/>
              <a:t> Lai </a:t>
            </a:r>
            <a:r>
              <a:rPr lang="en-US" dirty="0" err="1"/>
              <a:t>tn</a:t>
            </a:r>
            <a:r>
              <a:rPr lang="en-US" dirty="0"/>
              <a:t> 15. </a:t>
            </a:r>
            <a:r>
              <a:rPr lang="en-US" dirty="0" err="1"/>
              <a:t>Vabariikliku</a:t>
            </a:r>
            <a:r>
              <a:rPr lang="en-US" dirty="0"/>
              <a:t> </a:t>
            </a:r>
            <a:r>
              <a:rPr lang="en-US" dirty="0" err="1"/>
              <a:t>Vereülekande</a:t>
            </a:r>
            <a:r>
              <a:rPr lang="en-US" dirty="0"/>
              <a:t> </a:t>
            </a:r>
            <a:r>
              <a:rPr lang="en-US" dirty="0" err="1"/>
              <a:t>Jaama</a:t>
            </a:r>
            <a:r>
              <a:rPr lang="en-US" dirty="0"/>
              <a:t> </a:t>
            </a:r>
            <a:r>
              <a:rPr lang="en-US" dirty="0" err="1"/>
              <a:t>koosseisud</a:t>
            </a:r>
            <a:r>
              <a:rPr lang="en-US" dirty="0"/>
              <a:t> ja </a:t>
            </a:r>
            <a:r>
              <a:rPr lang="en-US" dirty="0" err="1"/>
              <a:t>struktuur</a:t>
            </a:r>
            <a:r>
              <a:rPr lang="en-US" dirty="0"/>
              <a:t> </a:t>
            </a:r>
            <a:r>
              <a:rPr lang="en-US" dirty="0" err="1"/>
              <a:t>olid</a:t>
            </a:r>
            <a:r>
              <a:rPr lang="en-US" dirty="0"/>
              <a:t> </a:t>
            </a:r>
            <a:r>
              <a:rPr lang="en-US" dirty="0" err="1"/>
              <a:t>määratud</a:t>
            </a:r>
            <a:r>
              <a:rPr lang="en-US" dirty="0"/>
              <a:t> NSVL </a:t>
            </a:r>
            <a:r>
              <a:rPr lang="en-US" dirty="0" err="1"/>
              <a:t>Tervishoiuministeeriumi</a:t>
            </a:r>
            <a:r>
              <a:rPr lang="en-US" dirty="0"/>
              <a:t> </a:t>
            </a:r>
            <a:r>
              <a:rPr lang="en-US" dirty="0" err="1"/>
              <a:t>poolt</a:t>
            </a:r>
            <a:r>
              <a:rPr lang="en-US" dirty="0"/>
              <a:t>.  </a:t>
            </a:r>
            <a:r>
              <a:rPr lang="en-US" dirty="0" err="1"/>
              <a:t>Asutus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aparatuuri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ostnud</a:t>
            </a:r>
            <a:r>
              <a:rPr lang="en-US" dirty="0"/>
              <a:t> </a:t>
            </a:r>
            <a:r>
              <a:rPr lang="en-US" dirty="0" err="1"/>
              <a:t>vaid</a:t>
            </a:r>
            <a:r>
              <a:rPr lang="en-US" dirty="0"/>
              <a:t> see </a:t>
            </a:r>
            <a:r>
              <a:rPr lang="en-US" dirty="0" err="1"/>
              <a:t>saadeti</a:t>
            </a:r>
            <a:r>
              <a:rPr lang="en-US" dirty="0"/>
              <a:t> </a:t>
            </a:r>
            <a:r>
              <a:rPr lang="en-US" dirty="0" err="1"/>
              <a:t>Moskvast</a:t>
            </a:r>
            <a:r>
              <a:rPr lang="en-US" dirty="0"/>
              <a:t>. </a:t>
            </a:r>
            <a:endParaRPr lang="et-EE" dirty="0" smtClean="0"/>
          </a:p>
          <a:p>
            <a:endParaRPr lang="et-EE" dirty="0"/>
          </a:p>
          <a:p>
            <a:r>
              <a:rPr lang="en-US" dirty="0" err="1" smtClean="0"/>
              <a:t>Planeeritud</a:t>
            </a:r>
            <a:r>
              <a:rPr lang="en-US" dirty="0" smtClean="0"/>
              <a:t> </a:t>
            </a:r>
            <a:r>
              <a:rPr lang="en-US" dirty="0" err="1"/>
              <a:t>töö</a:t>
            </a:r>
            <a:r>
              <a:rPr lang="en-US" dirty="0"/>
              <a:t> </a:t>
            </a:r>
            <a:r>
              <a:rPr lang="en-US" dirty="0" err="1"/>
              <a:t>mahuks</a:t>
            </a:r>
            <a:r>
              <a:rPr lang="en-US" dirty="0"/>
              <a:t> </a:t>
            </a:r>
            <a:r>
              <a:rPr lang="en-US" dirty="0" err="1"/>
              <a:t>oli</a:t>
            </a:r>
            <a:r>
              <a:rPr lang="en-US" dirty="0"/>
              <a:t>  </a:t>
            </a:r>
            <a:r>
              <a:rPr lang="en-US" b="1" dirty="0"/>
              <a:t>~100 </a:t>
            </a:r>
            <a:r>
              <a:rPr lang="en-US" b="1" dirty="0" err="1"/>
              <a:t>liitrit</a:t>
            </a:r>
            <a:r>
              <a:rPr lang="en-US" b="1" dirty="0"/>
              <a:t> </a:t>
            </a:r>
            <a:r>
              <a:rPr lang="en-US" b="1" dirty="0" err="1"/>
              <a:t>doonoriverd</a:t>
            </a:r>
            <a:r>
              <a:rPr lang="en-US" b="1" dirty="0"/>
              <a:t> </a:t>
            </a:r>
            <a:r>
              <a:rPr lang="en-US" b="1" dirty="0" err="1"/>
              <a:t>kuus</a:t>
            </a:r>
            <a:r>
              <a:rPr lang="en-US" dirty="0"/>
              <a:t> ja 200 </a:t>
            </a:r>
            <a:r>
              <a:rPr lang="en-US" dirty="0" err="1"/>
              <a:t>liitrit</a:t>
            </a:r>
            <a:r>
              <a:rPr lang="en-US" dirty="0"/>
              <a:t> </a:t>
            </a:r>
            <a:r>
              <a:rPr lang="en-US" dirty="0" err="1"/>
              <a:t>kuiva</a:t>
            </a:r>
            <a:r>
              <a:rPr lang="en-US" dirty="0"/>
              <a:t> </a:t>
            </a:r>
            <a:r>
              <a:rPr lang="en-US" dirty="0" err="1"/>
              <a:t>plasmat</a:t>
            </a:r>
            <a:r>
              <a:rPr lang="en-US" dirty="0"/>
              <a:t> </a:t>
            </a:r>
            <a:r>
              <a:rPr lang="en-US" dirty="0" err="1"/>
              <a:t>aastas</a:t>
            </a:r>
            <a:r>
              <a:rPr lang="en-US" dirty="0"/>
              <a:t>. </a:t>
            </a:r>
            <a:r>
              <a:rPr lang="en-US" b="1" dirty="0" err="1"/>
              <a:t>Haiglatele</a:t>
            </a:r>
            <a:r>
              <a:rPr lang="en-US" b="1" dirty="0"/>
              <a:t> anti </a:t>
            </a:r>
            <a:r>
              <a:rPr lang="en-US" b="1" dirty="0" err="1"/>
              <a:t>veri</a:t>
            </a:r>
            <a:r>
              <a:rPr lang="en-US" b="1" dirty="0"/>
              <a:t> </a:t>
            </a:r>
            <a:r>
              <a:rPr lang="en-US" b="1" dirty="0" err="1"/>
              <a:t>tasuta</a:t>
            </a:r>
            <a:r>
              <a:rPr lang="en-US" b="1" dirty="0"/>
              <a:t>.</a:t>
            </a:r>
            <a:r>
              <a:rPr lang="en-US" dirty="0"/>
              <a:t> </a:t>
            </a:r>
            <a:r>
              <a:rPr lang="en-US" dirty="0" err="1"/>
              <a:t>Asutuses</a:t>
            </a:r>
            <a:r>
              <a:rPr lang="en-US" dirty="0"/>
              <a:t> </a:t>
            </a:r>
            <a:r>
              <a:rPr lang="en-US" dirty="0" err="1"/>
              <a:t>töötas</a:t>
            </a:r>
            <a:r>
              <a:rPr lang="en-US" dirty="0"/>
              <a:t> ~40 </a:t>
            </a:r>
            <a:r>
              <a:rPr lang="en-US" dirty="0" err="1"/>
              <a:t>inimest</a:t>
            </a:r>
            <a:r>
              <a:rPr lang="en-US" dirty="0"/>
              <a:t> ja </a:t>
            </a:r>
            <a:r>
              <a:rPr lang="en-US" dirty="0" err="1"/>
              <a:t>vereülekande</a:t>
            </a:r>
            <a:r>
              <a:rPr lang="en-US" dirty="0"/>
              <a:t> </a:t>
            </a:r>
            <a:r>
              <a:rPr lang="en-US" dirty="0" err="1"/>
              <a:t>jaama</a:t>
            </a:r>
            <a:r>
              <a:rPr lang="en-US" dirty="0"/>
              <a:t> </a:t>
            </a:r>
            <a:r>
              <a:rPr lang="en-US" dirty="0" err="1"/>
              <a:t>juhtis</a:t>
            </a:r>
            <a:r>
              <a:rPr lang="en-US" dirty="0"/>
              <a:t> </a:t>
            </a:r>
            <a:r>
              <a:rPr lang="en-US" b="1" dirty="0" err="1"/>
              <a:t>dr</a:t>
            </a:r>
            <a:r>
              <a:rPr lang="en-US" b="1" dirty="0"/>
              <a:t> </a:t>
            </a:r>
            <a:r>
              <a:rPr lang="en-US" b="1" dirty="0" err="1"/>
              <a:t>Liidia</a:t>
            </a:r>
            <a:r>
              <a:rPr lang="en-US" b="1" dirty="0"/>
              <a:t> </a:t>
            </a:r>
            <a:r>
              <a:rPr lang="en-US" b="1" dirty="0" smtClean="0"/>
              <a:t>Titman</a:t>
            </a:r>
            <a:r>
              <a:rPr lang="et-EE" dirty="0" smtClean="0"/>
              <a:t>. </a:t>
            </a:r>
            <a:r>
              <a:rPr lang="en-US" dirty="0" smtClean="0"/>
              <a:t>Ta </a:t>
            </a:r>
            <a:r>
              <a:rPr lang="en-US" dirty="0" err="1"/>
              <a:t>oli</a:t>
            </a:r>
            <a:r>
              <a:rPr lang="en-US" dirty="0"/>
              <a:t> </a:t>
            </a:r>
            <a:r>
              <a:rPr lang="en-US" dirty="0" err="1"/>
              <a:t>veendumustelt</a:t>
            </a:r>
            <a:r>
              <a:rPr lang="en-US" dirty="0"/>
              <a:t> </a:t>
            </a:r>
            <a:r>
              <a:rPr lang="en-US" dirty="0" err="1"/>
              <a:t>sügavalt</a:t>
            </a:r>
            <a:r>
              <a:rPr lang="en-US" dirty="0"/>
              <a:t> </a:t>
            </a:r>
            <a:r>
              <a:rPr lang="en-US" dirty="0" err="1"/>
              <a:t>kommunistlik</a:t>
            </a:r>
            <a:r>
              <a:rPr lang="en-US" dirty="0"/>
              <a:t> </a:t>
            </a:r>
            <a:r>
              <a:rPr lang="en-US" dirty="0" err="1"/>
              <a:t>inimene</a:t>
            </a:r>
            <a:r>
              <a:rPr lang="en-US" dirty="0"/>
              <a:t>, </a:t>
            </a:r>
            <a:r>
              <a:rPr lang="en-US" dirty="0" err="1"/>
              <a:t>kuid</a:t>
            </a:r>
            <a:r>
              <a:rPr lang="en-US" dirty="0"/>
              <a:t> </a:t>
            </a:r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tööd</a:t>
            </a:r>
            <a:r>
              <a:rPr lang="en-US" dirty="0"/>
              <a:t> </a:t>
            </a:r>
            <a:r>
              <a:rPr lang="en-US" dirty="0" err="1"/>
              <a:t>tegi</a:t>
            </a:r>
            <a:r>
              <a:rPr lang="en-US" dirty="0"/>
              <a:t> </a:t>
            </a:r>
            <a:r>
              <a:rPr lang="en-US" dirty="0" err="1"/>
              <a:t>ausalt</a:t>
            </a:r>
            <a:r>
              <a:rPr lang="en-US" dirty="0"/>
              <a:t> ja </a:t>
            </a:r>
            <a:r>
              <a:rPr lang="en-US" dirty="0" err="1"/>
              <a:t>omakasupüüdmatult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0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Liikmed (seisuga </a:t>
            </a:r>
            <a:r>
              <a:rPr lang="et-EE" b="1" dirty="0" smtClean="0"/>
              <a:t>16</a:t>
            </a:r>
            <a:r>
              <a:rPr lang="et-EE" b="1" dirty="0" smtClean="0"/>
              <a:t>.05.2025)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77</a:t>
            </a:r>
            <a:r>
              <a:rPr lang="et-EE" b="1" dirty="0" smtClean="0"/>
              <a:t> </a:t>
            </a:r>
            <a:r>
              <a:rPr lang="et-EE" b="1" dirty="0" smtClean="0"/>
              <a:t>füüsilisest isikust liiget</a:t>
            </a:r>
          </a:p>
          <a:p>
            <a:pPr lvl="1"/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r>
              <a:rPr lang="et-EE" b="1" dirty="0" smtClean="0"/>
              <a:t>3 juriidilisest isikust toetajaliiget</a:t>
            </a:r>
          </a:p>
          <a:p>
            <a:pPr lvl="1"/>
            <a:r>
              <a:rPr lang="et-EE" dirty="0" err="1" smtClean="0"/>
              <a:t>Quantum</a:t>
            </a:r>
            <a:r>
              <a:rPr lang="et-EE" dirty="0" smtClean="0"/>
              <a:t> Eesti AS</a:t>
            </a:r>
          </a:p>
          <a:p>
            <a:pPr lvl="1"/>
            <a:r>
              <a:rPr lang="et-EE" dirty="0" smtClean="0"/>
              <a:t>AS </a:t>
            </a:r>
            <a:r>
              <a:rPr lang="et-EE" dirty="0" err="1" smtClean="0"/>
              <a:t>Surgitech</a:t>
            </a:r>
            <a:endParaRPr lang="et-EE" dirty="0" smtClean="0"/>
          </a:p>
          <a:p>
            <a:pPr lvl="1"/>
            <a:r>
              <a:rPr lang="et-EE" dirty="0" err="1" smtClean="0"/>
              <a:t>Octapharma</a:t>
            </a:r>
            <a:r>
              <a:rPr lang="et-EE" dirty="0" smtClean="0"/>
              <a:t> AG</a:t>
            </a:r>
          </a:p>
        </p:txBody>
      </p:sp>
    </p:spTree>
    <p:extLst>
      <p:ext uri="{BB962C8B-B14F-4D97-AF65-F5344CB8AC3E}">
        <p14:creationId xmlns:p14="http://schemas.microsoft.com/office/powerpoint/2010/main" val="537890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Üldkoosolekud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10</a:t>
            </a:r>
            <a:r>
              <a:rPr lang="et-EE" b="1" dirty="0" smtClean="0"/>
              <a:t>.05.2024 Tallinn, </a:t>
            </a:r>
            <a:r>
              <a:rPr lang="et-EE" b="1" dirty="0" err="1" smtClean="0"/>
              <a:t>Roseni</a:t>
            </a:r>
            <a:r>
              <a:rPr lang="et-EE" b="1" dirty="0" smtClean="0"/>
              <a:t> Torn</a:t>
            </a:r>
          </a:p>
          <a:p>
            <a:pPr marL="0" indent="0" algn="ctr">
              <a:buNone/>
            </a:pPr>
            <a:r>
              <a:rPr lang="fi-FI" b="1" dirty="0">
                <a:solidFill>
                  <a:schemeClr val="accent2"/>
                </a:solidFill>
              </a:rPr>
              <a:t>Vereplasma ja kõik hea, mida annab sellega teha</a:t>
            </a:r>
            <a:endParaRPr lang="et-EE" b="1" dirty="0" smtClean="0">
              <a:solidFill>
                <a:schemeClr val="accent2"/>
              </a:solidFill>
            </a:endParaRPr>
          </a:p>
          <a:p>
            <a:pPr lvl="1"/>
            <a:r>
              <a:rPr lang="et-EE" dirty="0" smtClean="0"/>
              <a:t>Osalejaid </a:t>
            </a:r>
            <a:r>
              <a:rPr lang="et-EE" dirty="0" smtClean="0"/>
              <a:t>46</a:t>
            </a:r>
            <a:endParaRPr lang="et-EE" dirty="0" smtClean="0"/>
          </a:p>
          <a:p>
            <a:pPr lvl="1"/>
            <a:r>
              <a:rPr lang="et-EE" dirty="0" smtClean="0"/>
              <a:t>Käsitletud </a:t>
            </a:r>
            <a:r>
              <a:rPr lang="et-EE" dirty="0" smtClean="0"/>
              <a:t>teemad</a:t>
            </a:r>
          </a:p>
          <a:p>
            <a:pPr lvl="2"/>
            <a:r>
              <a:rPr lang="et-EE" dirty="0"/>
              <a:t>ETMS 2023.a </a:t>
            </a:r>
            <a:r>
              <a:rPr lang="et-EE" dirty="0" smtClean="0"/>
              <a:t>aruanne</a:t>
            </a:r>
            <a:endParaRPr lang="et-EE" dirty="0"/>
          </a:p>
          <a:p>
            <a:pPr lvl="2"/>
            <a:r>
              <a:rPr lang="et-EE" dirty="0"/>
              <a:t>Miks PLASMA? Sissejuhatav </a:t>
            </a:r>
            <a:r>
              <a:rPr lang="et-EE" dirty="0" smtClean="0"/>
              <a:t>ettekanne</a:t>
            </a:r>
            <a:endParaRPr lang="et-EE" dirty="0"/>
          </a:p>
          <a:p>
            <a:pPr lvl="2"/>
            <a:r>
              <a:rPr lang="et-EE" dirty="0"/>
              <a:t>Uus-Meremaa plasmaprogramm </a:t>
            </a:r>
          </a:p>
          <a:p>
            <a:pPr lvl="2"/>
            <a:r>
              <a:rPr lang="et-EE" dirty="0"/>
              <a:t>Plasma kogumine ja </a:t>
            </a:r>
            <a:r>
              <a:rPr lang="et-EE" dirty="0" err="1"/>
              <a:t>afereesidoonorite</a:t>
            </a:r>
            <a:r>
              <a:rPr lang="et-EE" dirty="0"/>
              <a:t> värbamise kampaania Regionaalhaigla verekeskuses</a:t>
            </a:r>
          </a:p>
          <a:p>
            <a:pPr lvl="2"/>
            <a:r>
              <a:rPr lang="et-EE" dirty="0" err="1"/>
              <a:t>Afereesi</a:t>
            </a:r>
            <a:r>
              <a:rPr lang="et-EE" dirty="0"/>
              <a:t> doonorite sobivuse kriteeriumid, doonorite valik ja värbamise tulemuslikkus.</a:t>
            </a:r>
          </a:p>
          <a:p>
            <a:pPr lvl="2"/>
            <a:r>
              <a:rPr lang="et-EE" dirty="0"/>
              <a:t>Pärnu, Ida-Viru, TÜK verekeskuste lähenemine – täisverelt kogutud plasma kogumine </a:t>
            </a:r>
            <a:r>
              <a:rPr lang="et-EE" dirty="0" err="1"/>
              <a:t>fraktsioneerijatele</a:t>
            </a:r>
            <a:r>
              <a:rPr lang="et-EE" dirty="0"/>
              <a:t>, </a:t>
            </a:r>
            <a:r>
              <a:rPr lang="et-EE" dirty="0" err="1"/>
              <a:t>afeesiplasma</a:t>
            </a:r>
            <a:r>
              <a:rPr lang="et-EE" dirty="0"/>
              <a:t> kogumise perspektiiv, takistused.</a:t>
            </a:r>
          </a:p>
          <a:p>
            <a:pPr lvl="2"/>
            <a:endParaRPr lang="et-EE" dirty="0" smtClean="0"/>
          </a:p>
          <a:p>
            <a:pPr lvl="1"/>
            <a:endParaRPr lang="et-EE" dirty="0" smtClean="0"/>
          </a:p>
          <a:p>
            <a:pPr lvl="1"/>
            <a:endParaRPr lang="et-EE" dirty="0"/>
          </a:p>
          <a:p>
            <a:pPr lvl="1"/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651363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lnSpc>
                <a:spcPct val="110000"/>
              </a:lnSpc>
            </a:pPr>
            <a:r>
              <a:rPr lang="en-US" dirty="0" smtClean="0"/>
              <a:t>SUPPLY </a:t>
            </a:r>
            <a:r>
              <a:rPr lang="en-US" dirty="0" err="1" smtClean="0"/>
              <a:t>projekt</a:t>
            </a:r>
            <a:endParaRPr lang="en-US" dirty="0"/>
          </a:p>
          <a:p>
            <a:pPr lvl="2">
              <a:lnSpc>
                <a:spcPct val="110000"/>
              </a:lnSpc>
            </a:pP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/>
              <a:t>tooteid</a:t>
            </a:r>
            <a:r>
              <a:rPr lang="en-US" dirty="0"/>
              <a:t>/</a:t>
            </a:r>
            <a:r>
              <a:rPr lang="en-US" dirty="0" err="1"/>
              <a:t>derivaate</a:t>
            </a:r>
            <a:r>
              <a:rPr lang="en-US" dirty="0"/>
              <a:t> </a:t>
            </a:r>
            <a:r>
              <a:rPr lang="en-US" dirty="0" err="1"/>
              <a:t>plasmast</a:t>
            </a:r>
            <a:r>
              <a:rPr lang="en-US" dirty="0"/>
              <a:t> </a:t>
            </a:r>
            <a:r>
              <a:rPr lang="en-US" dirty="0" err="1"/>
              <a:t>saadakse</a:t>
            </a:r>
            <a:r>
              <a:rPr lang="en-US" dirty="0"/>
              <a:t>? </a:t>
            </a:r>
            <a:r>
              <a:rPr lang="en-US" dirty="0" err="1"/>
              <a:t>Milleks</a:t>
            </a:r>
            <a:r>
              <a:rPr lang="en-US" dirty="0"/>
              <a:t> </a:t>
            </a:r>
            <a:r>
              <a:rPr lang="en-US" dirty="0" err="1"/>
              <a:t>kasutatakse</a:t>
            </a:r>
            <a:r>
              <a:rPr lang="en-US" dirty="0"/>
              <a:t> </a:t>
            </a:r>
            <a:r>
              <a:rPr lang="en-US" dirty="0" err="1" smtClean="0"/>
              <a:t>erinevaid</a:t>
            </a:r>
            <a:r>
              <a:rPr lang="et-EE" dirty="0"/>
              <a:t> </a:t>
            </a:r>
            <a:r>
              <a:rPr lang="en-US" dirty="0" err="1" smtClean="0"/>
              <a:t>derivaate</a:t>
            </a:r>
            <a:r>
              <a:rPr lang="en-US" dirty="0" smtClean="0"/>
              <a:t>?</a:t>
            </a:r>
            <a:endParaRPr lang="en-US" dirty="0"/>
          </a:p>
          <a:p>
            <a:pPr lvl="2">
              <a:lnSpc>
                <a:spcPct val="110000"/>
              </a:lnSpc>
            </a:pPr>
            <a:r>
              <a:rPr lang="en-US" dirty="0" smtClean="0"/>
              <a:t>Plasma </a:t>
            </a:r>
            <a:r>
              <a:rPr lang="en-US" dirty="0"/>
              <a:t>ja </a:t>
            </a:r>
            <a:r>
              <a:rPr lang="en-US" dirty="0" err="1"/>
              <a:t>plasmaproduktide</a:t>
            </a:r>
            <a:r>
              <a:rPr lang="en-US" dirty="0"/>
              <a:t> </a:t>
            </a:r>
            <a:r>
              <a:rPr lang="en-US" dirty="0" err="1"/>
              <a:t>kasutamine</a:t>
            </a:r>
            <a:r>
              <a:rPr lang="en-US" dirty="0"/>
              <a:t> </a:t>
            </a:r>
            <a:r>
              <a:rPr lang="en-US" dirty="0" err="1" smtClean="0"/>
              <a:t>Eestis</a:t>
            </a:r>
            <a:endParaRPr lang="en-US" dirty="0"/>
          </a:p>
          <a:p>
            <a:pPr lvl="2">
              <a:lnSpc>
                <a:spcPct val="110000"/>
              </a:lnSpc>
            </a:pPr>
            <a:r>
              <a:rPr lang="en-US" dirty="0" err="1" smtClean="0"/>
              <a:t>Terapeutiline</a:t>
            </a:r>
            <a:r>
              <a:rPr lang="en-US" dirty="0" smtClean="0"/>
              <a:t> </a:t>
            </a:r>
            <a:r>
              <a:rPr lang="en-US" dirty="0" err="1"/>
              <a:t>plasmaferees</a:t>
            </a:r>
            <a:r>
              <a:rPr lang="en-US" dirty="0"/>
              <a:t> ja </a:t>
            </a:r>
            <a:r>
              <a:rPr lang="en-US" dirty="0" err="1" smtClean="0"/>
              <a:t>haigusjuhud</a:t>
            </a:r>
            <a:endParaRPr lang="en-US" dirty="0"/>
          </a:p>
          <a:p>
            <a:pPr lvl="2">
              <a:lnSpc>
                <a:spcPct val="110000"/>
              </a:lnSpc>
            </a:pPr>
            <a:r>
              <a:rPr lang="en-US" dirty="0" err="1" smtClean="0"/>
              <a:t>Haigusjuhud</a:t>
            </a:r>
            <a:r>
              <a:rPr lang="en-US" dirty="0" smtClean="0"/>
              <a:t> </a:t>
            </a:r>
            <a:r>
              <a:rPr lang="en-US" dirty="0" err="1"/>
              <a:t>plasmaproduktide</a:t>
            </a:r>
            <a:r>
              <a:rPr lang="en-US" dirty="0"/>
              <a:t> </a:t>
            </a:r>
            <a:r>
              <a:rPr lang="en-US" dirty="0" err="1" smtClean="0"/>
              <a:t>kasutamisega</a:t>
            </a:r>
            <a:endParaRPr lang="en-US" dirty="0"/>
          </a:p>
          <a:p>
            <a:pPr lvl="2">
              <a:lnSpc>
                <a:spcPct val="110000"/>
              </a:lnSpc>
            </a:pPr>
            <a:r>
              <a:rPr lang="et-EE" dirty="0"/>
              <a:t>S</a:t>
            </a:r>
            <a:r>
              <a:rPr lang="en-US" dirty="0" err="1" smtClean="0"/>
              <a:t>otsiaalministeeriumi</a:t>
            </a:r>
            <a:r>
              <a:rPr lang="en-US" dirty="0" smtClean="0"/>
              <a:t> </a:t>
            </a:r>
            <a:r>
              <a:rPr lang="en-US" dirty="0" err="1"/>
              <a:t>vaade</a:t>
            </a:r>
            <a:r>
              <a:rPr lang="en-US" dirty="0"/>
              <a:t> </a:t>
            </a:r>
            <a:r>
              <a:rPr lang="en-US" dirty="0" err="1"/>
              <a:t>plasmapoliitikale</a:t>
            </a:r>
            <a:r>
              <a:rPr lang="en-US" dirty="0"/>
              <a:t> ja </a:t>
            </a:r>
            <a:r>
              <a:rPr lang="en-US" dirty="0" err="1"/>
              <a:t>verepoliitikale</a:t>
            </a:r>
            <a:r>
              <a:rPr lang="en-US" dirty="0"/>
              <a:t> </a:t>
            </a:r>
            <a:r>
              <a:rPr lang="en-US" dirty="0" err="1"/>
              <a:t>laiemalt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52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Üldkoosolekud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11</a:t>
            </a:r>
            <a:r>
              <a:rPr lang="et-EE" b="1" dirty="0" smtClean="0"/>
              <a:t>.12.2024 </a:t>
            </a:r>
            <a:r>
              <a:rPr lang="en-US" b="1" dirty="0"/>
              <a:t>Tallinn, Go Hotel Shnelli </a:t>
            </a:r>
            <a:endParaRPr lang="et-EE" b="1" dirty="0"/>
          </a:p>
          <a:p>
            <a:pPr lvl="1"/>
            <a:r>
              <a:rPr lang="et-EE" dirty="0"/>
              <a:t>Osalejaid </a:t>
            </a:r>
            <a:r>
              <a:rPr lang="et-EE" dirty="0" smtClean="0"/>
              <a:t>46</a:t>
            </a:r>
            <a:endParaRPr lang="et-EE" dirty="0"/>
          </a:p>
          <a:p>
            <a:pPr lvl="1"/>
            <a:r>
              <a:rPr lang="et-EE" dirty="0"/>
              <a:t>Käsitletud </a:t>
            </a:r>
            <a:r>
              <a:rPr lang="et-EE" dirty="0" smtClean="0"/>
              <a:t>teemad</a:t>
            </a:r>
            <a:endParaRPr lang="et-EE" dirty="0"/>
          </a:p>
          <a:p>
            <a:pPr lvl="2"/>
            <a:r>
              <a:rPr lang="en-US" dirty="0" err="1" smtClean="0"/>
              <a:t>Veregrupid</a:t>
            </a:r>
            <a:r>
              <a:rPr lang="en-US" dirty="0" smtClean="0"/>
              <a:t> </a:t>
            </a:r>
            <a:r>
              <a:rPr lang="en-US" dirty="0"/>
              <a:t>ja </a:t>
            </a:r>
            <a:r>
              <a:rPr lang="en-US" dirty="0" err="1" smtClean="0"/>
              <a:t>haigused</a:t>
            </a:r>
            <a:endParaRPr lang="et-EE" dirty="0" smtClean="0"/>
          </a:p>
          <a:p>
            <a:pPr lvl="2"/>
            <a:r>
              <a:rPr lang="en-US" dirty="0" err="1" smtClean="0"/>
              <a:t>Molekulaardiagnostikast</a:t>
            </a:r>
            <a:r>
              <a:rPr lang="en-US" dirty="0" smtClean="0"/>
              <a:t> </a:t>
            </a:r>
            <a:r>
              <a:rPr lang="en-US" dirty="0" err="1" smtClean="0"/>
              <a:t>Referentlaboris</a:t>
            </a:r>
            <a:endParaRPr lang="et-EE" dirty="0" smtClean="0"/>
          </a:p>
          <a:p>
            <a:pPr lvl="2"/>
            <a:r>
              <a:rPr lang="en-US" dirty="0" err="1" smtClean="0"/>
              <a:t>Malaariaplasmoodiumi</a:t>
            </a:r>
            <a:r>
              <a:rPr lang="en-US" dirty="0" smtClean="0"/>
              <a:t> </a:t>
            </a:r>
            <a:r>
              <a:rPr lang="en-US" dirty="0"/>
              <a:t>IgG </a:t>
            </a:r>
            <a:r>
              <a:rPr lang="en-US" dirty="0" err="1"/>
              <a:t>antikehad</a:t>
            </a:r>
            <a:r>
              <a:rPr lang="en-US" dirty="0"/>
              <a:t> ja </a:t>
            </a:r>
            <a:r>
              <a:rPr lang="en-US" dirty="0" err="1" smtClean="0"/>
              <a:t>verevalvsus</a:t>
            </a:r>
            <a:endParaRPr lang="et-EE" dirty="0" smtClean="0"/>
          </a:p>
          <a:p>
            <a:pPr lvl="2"/>
            <a:r>
              <a:rPr lang="en-US" dirty="0" err="1" smtClean="0"/>
              <a:t>SoHO</a:t>
            </a:r>
            <a:r>
              <a:rPr lang="en-US" dirty="0" smtClean="0"/>
              <a:t> Regulation</a:t>
            </a:r>
            <a:endParaRPr lang="et-EE" dirty="0"/>
          </a:p>
          <a:p>
            <a:pPr lvl="2"/>
            <a:r>
              <a:rPr lang="en-US" dirty="0" err="1" smtClean="0"/>
              <a:t>Vereseadusega</a:t>
            </a:r>
            <a:r>
              <a:rPr lang="en-US" dirty="0" smtClean="0"/>
              <a:t> </a:t>
            </a:r>
            <a:r>
              <a:rPr lang="en-US" dirty="0" err="1"/>
              <a:t>seotud</a:t>
            </a:r>
            <a:r>
              <a:rPr lang="en-US" dirty="0"/>
              <a:t> </a:t>
            </a:r>
            <a:r>
              <a:rPr lang="en-US" dirty="0" err="1"/>
              <a:t>määruse</a:t>
            </a:r>
            <a:r>
              <a:rPr lang="en-US" dirty="0"/>
              <a:t> </a:t>
            </a:r>
            <a:r>
              <a:rPr lang="en-US" dirty="0" err="1"/>
              <a:t>muudatuste</a:t>
            </a:r>
            <a:r>
              <a:rPr lang="en-US" dirty="0"/>
              <a:t> </a:t>
            </a:r>
            <a:r>
              <a:rPr lang="en-US" dirty="0" err="1"/>
              <a:t>juurutamine</a:t>
            </a:r>
            <a:r>
              <a:rPr lang="en-US" dirty="0"/>
              <a:t> </a:t>
            </a:r>
            <a:r>
              <a:rPr lang="en-US" dirty="0" err="1" smtClean="0"/>
              <a:t>Eestis</a:t>
            </a:r>
            <a:r>
              <a:rPr lang="et-EE" dirty="0"/>
              <a:t> </a:t>
            </a:r>
            <a:r>
              <a:rPr lang="et-EE" dirty="0" smtClean="0"/>
              <a:t>ja a</a:t>
            </a:r>
            <a:r>
              <a:rPr lang="en-US" dirty="0" err="1" smtClean="0"/>
              <a:t>rutelu</a:t>
            </a:r>
            <a:endParaRPr lang="et-EE" dirty="0" smtClean="0"/>
          </a:p>
          <a:p>
            <a:pPr lvl="2"/>
            <a:r>
              <a:rPr lang="en-US" dirty="0" err="1" smtClean="0"/>
              <a:t>Morna</a:t>
            </a:r>
            <a:r>
              <a:rPr lang="en-US" dirty="0" smtClean="0"/>
              <a:t> </a:t>
            </a:r>
            <a:r>
              <a:rPr lang="en-US" dirty="0" err="1"/>
              <a:t>Madin</a:t>
            </a:r>
            <a:r>
              <a:rPr lang="en-US" dirty="0"/>
              <a:t> - </a:t>
            </a:r>
            <a:r>
              <a:rPr lang="en-US" dirty="0" err="1"/>
              <a:t>PERHi</a:t>
            </a:r>
            <a:r>
              <a:rPr lang="en-US" dirty="0"/>
              <a:t> Verekeskuse ja </a:t>
            </a:r>
            <a:r>
              <a:rPr lang="en-US" dirty="0" err="1"/>
              <a:t>Verepanga</a:t>
            </a:r>
            <a:r>
              <a:rPr lang="en-US" dirty="0"/>
              <a:t> </a:t>
            </a:r>
            <a:r>
              <a:rPr lang="en-US" dirty="0" err="1"/>
              <a:t>kogemus</a:t>
            </a:r>
            <a:r>
              <a:rPr lang="en-US" dirty="0"/>
              <a:t> </a:t>
            </a:r>
            <a:r>
              <a:rPr lang="en-US" dirty="0" err="1" smtClean="0"/>
              <a:t>suurõppusest</a:t>
            </a:r>
            <a:endParaRPr lang="et-EE" dirty="0"/>
          </a:p>
          <a:p>
            <a:pPr lvl="2"/>
            <a:r>
              <a:rPr lang="en-US" dirty="0" err="1" smtClean="0"/>
              <a:t>Verevalmidus</a:t>
            </a:r>
            <a:r>
              <a:rPr lang="en-US" dirty="0" smtClean="0"/>
              <a:t> </a:t>
            </a:r>
            <a:r>
              <a:rPr lang="en-US" dirty="0" err="1"/>
              <a:t>Põhjamaades</a:t>
            </a:r>
            <a:r>
              <a:rPr lang="en-US" dirty="0"/>
              <a:t> </a:t>
            </a:r>
            <a:r>
              <a:rPr lang="et-EE" dirty="0" smtClean="0"/>
              <a:t>ja arutelu</a:t>
            </a:r>
          </a:p>
          <a:p>
            <a:pPr lvl="2"/>
            <a:r>
              <a:rPr lang="en-US" dirty="0" smtClean="0"/>
              <a:t>International </a:t>
            </a:r>
            <a:r>
              <a:rPr lang="en-US" dirty="0"/>
              <a:t>Trip Through HDFN </a:t>
            </a:r>
            <a:r>
              <a:rPr lang="en-US" dirty="0" smtClean="0"/>
              <a:t>Prevention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1624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Juhatuse töökoosolekud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21</a:t>
            </a:r>
            <a:r>
              <a:rPr lang="et-EE" b="1" dirty="0" smtClean="0"/>
              <a:t>.02.24 </a:t>
            </a:r>
            <a:r>
              <a:rPr lang="et-EE" b="1" dirty="0" smtClean="0"/>
              <a:t>Tallinnas </a:t>
            </a:r>
            <a:r>
              <a:rPr lang="et-EE" b="1" dirty="0" smtClean="0"/>
              <a:t>Hiiul</a:t>
            </a:r>
          </a:p>
          <a:p>
            <a:endParaRPr lang="et-EE" b="1" dirty="0" smtClean="0"/>
          </a:p>
          <a:p>
            <a:pPr lvl="1"/>
            <a:r>
              <a:rPr lang="et-EE" dirty="0" smtClean="0"/>
              <a:t>ETMS 2023 majandusaasta aruanne</a:t>
            </a:r>
            <a:endParaRPr lang="et-EE" dirty="0" smtClean="0"/>
          </a:p>
          <a:p>
            <a:pPr lvl="1"/>
            <a:r>
              <a:rPr lang="et-EE" dirty="0" smtClean="0"/>
              <a:t>Kevadine </a:t>
            </a:r>
            <a:r>
              <a:rPr lang="et-EE" dirty="0" smtClean="0"/>
              <a:t>seltsi </a:t>
            </a:r>
            <a:r>
              <a:rPr lang="et-EE" dirty="0" smtClean="0"/>
              <a:t>üldkoosolek</a:t>
            </a:r>
          </a:p>
          <a:p>
            <a:pPr lvl="1"/>
            <a:r>
              <a:rPr lang="et-EE" dirty="0" smtClean="0"/>
              <a:t>Terviseamet ja HIV testimine</a:t>
            </a:r>
          </a:p>
          <a:p>
            <a:pPr lvl="1"/>
            <a:r>
              <a:rPr lang="et-EE" dirty="0" smtClean="0"/>
              <a:t>Kliiniliselt olulised/mitteolulised </a:t>
            </a:r>
            <a:r>
              <a:rPr lang="et-EE" dirty="0" err="1" smtClean="0"/>
              <a:t>erütrotsütaarsed</a:t>
            </a:r>
            <a:r>
              <a:rPr lang="et-EE" dirty="0" smtClean="0"/>
              <a:t> antikehad</a:t>
            </a:r>
          </a:p>
          <a:p>
            <a:pPr lvl="1"/>
            <a:r>
              <a:rPr lang="et-EE" dirty="0" smtClean="0"/>
              <a:t>VÜK dokumentatsioon</a:t>
            </a:r>
          </a:p>
          <a:p>
            <a:pPr lvl="1"/>
            <a:r>
              <a:rPr lang="et-EE" dirty="0" smtClean="0"/>
              <a:t>ETMS ja </a:t>
            </a:r>
            <a:r>
              <a:rPr lang="et-EE" dirty="0" err="1" smtClean="0"/>
              <a:t>hematoloogide</a:t>
            </a:r>
            <a:r>
              <a:rPr lang="et-EE" dirty="0" smtClean="0"/>
              <a:t> seltsi </a:t>
            </a:r>
            <a:r>
              <a:rPr lang="et-EE" dirty="0" err="1" smtClean="0"/>
              <a:t>ühisseminari</a:t>
            </a:r>
            <a:r>
              <a:rPr lang="et-EE" dirty="0" smtClean="0"/>
              <a:t> </a:t>
            </a:r>
            <a:r>
              <a:rPr lang="et-EE" dirty="0" err="1" smtClean="0"/>
              <a:t>korraldmine</a:t>
            </a:r>
            <a:endParaRPr lang="et-EE" dirty="0" smtClean="0"/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6575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Juhatuse töökoosolekud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08</a:t>
            </a:r>
            <a:r>
              <a:rPr lang="et-EE" b="1" dirty="0" smtClean="0"/>
              <a:t>.10.24 Tallinnas Hiiul</a:t>
            </a:r>
          </a:p>
          <a:p>
            <a:endParaRPr lang="et-EE" b="1" dirty="0" smtClean="0"/>
          </a:p>
          <a:p>
            <a:pPr lvl="1"/>
            <a:r>
              <a:rPr lang="et-EE" dirty="0" smtClean="0"/>
              <a:t>ETMS sügisene üldkoosolek</a:t>
            </a:r>
            <a:endParaRPr lang="et-EE" dirty="0"/>
          </a:p>
          <a:p>
            <a:pPr lvl="1"/>
            <a:r>
              <a:rPr lang="et-EE" dirty="0" smtClean="0"/>
              <a:t>Ravijuhendi algatus laste vereülekannete teemal</a:t>
            </a:r>
          </a:p>
          <a:p>
            <a:pPr lvl="1"/>
            <a:r>
              <a:rPr lang="et-EE" dirty="0" smtClean="0"/>
              <a:t>Seltsi veebileht</a:t>
            </a:r>
          </a:p>
          <a:p>
            <a:pPr lvl="1"/>
            <a:r>
              <a:rPr lang="en-US" dirty="0" err="1"/>
              <a:t>Vereteenistuse</a:t>
            </a:r>
            <a:r>
              <a:rPr lang="en-US" dirty="0"/>
              <a:t> </a:t>
            </a:r>
            <a:r>
              <a:rPr lang="en-US" dirty="0" err="1"/>
              <a:t>vahendite</a:t>
            </a:r>
            <a:r>
              <a:rPr lang="en-US" dirty="0"/>
              <a:t> </a:t>
            </a:r>
            <a:r>
              <a:rPr lang="en-US" dirty="0" err="1"/>
              <a:t>nimekiri</a:t>
            </a:r>
            <a:r>
              <a:rPr lang="en-US" dirty="0"/>
              <a:t> </a:t>
            </a:r>
            <a:r>
              <a:rPr lang="en-US" dirty="0" err="1"/>
              <a:t>riigi</a:t>
            </a:r>
            <a:r>
              <a:rPr lang="en-US" dirty="0"/>
              <a:t> </a:t>
            </a:r>
            <a:r>
              <a:rPr lang="en-US" dirty="0" err="1"/>
              <a:t>tervishoiuvarudes</a:t>
            </a:r>
            <a:r>
              <a:rPr lang="en-US" dirty="0"/>
              <a:t> ja </a:t>
            </a:r>
            <a:r>
              <a:rPr lang="en-US" dirty="0" err="1"/>
              <a:t>selle</a:t>
            </a:r>
            <a:r>
              <a:rPr lang="en-US" dirty="0"/>
              <a:t> </a:t>
            </a:r>
            <a:r>
              <a:rPr lang="en-US" dirty="0" err="1"/>
              <a:t>varu</a:t>
            </a:r>
            <a:r>
              <a:rPr lang="en-US" dirty="0"/>
              <a:t> </a:t>
            </a:r>
            <a:r>
              <a:rPr lang="en-US" dirty="0" err="1" smtClean="0"/>
              <a:t>haldamine</a:t>
            </a:r>
            <a:endParaRPr lang="et-EE" dirty="0"/>
          </a:p>
          <a:p>
            <a:pPr lvl="1"/>
            <a:r>
              <a:rPr lang="et-EE" dirty="0" smtClean="0"/>
              <a:t>T</a:t>
            </a:r>
            <a:r>
              <a:rPr lang="fi-FI" dirty="0" smtClean="0"/>
              <a:t>ervishoiuteenuste </a:t>
            </a:r>
            <a:r>
              <a:rPr lang="fi-FI" dirty="0"/>
              <a:t>loetelus vereülekande </a:t>
            </a:r>
            <a:r>
              <a:rPr lang="fi-FI" dirty="0" smtClean="0"/>
              <a:t>koodi</a:t>
            </a:r>
            <a:r>
              <a:rPr lang="et-EE" dirty="0" smtClean="0"/>
              <a:t> temaatika.</a:t>
            </a:r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7324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379B49434DC8449EEE4D07E618331B" ma:contentTypeVersion="14" ma:contentTypeDescription="Loo uus dokument" ma:contentTypeScope="" ma:versionID="9c37d5303e7356fc0dd602e0404e61f0">
  <xsd:schema xmlns:xsd="http://www.w3.org/2001/XMLSchema" xmlns:xs="http://www.w3.org/2001/XMLSchema" xmlns:p="http://schemas.microsoft.com/office/2006/metadata/properties" xmlns:ns2="812b5a2f-c8cd-4dba-9267-48df8d19f782" xmlns:ns3="2d23c382-f1d5-4664-bcd3-c48eb7ffb909" targetNamespace="http://schemas.microsoft.com/office/2006/metadata/properties" ma:root="true" ma:fieldsID="08fa45ea381ae11eef26085a014f6ff3" ns2:_="" ns3:_="">
    <xsd:import namespace="812b5a2f-c8cd-4dba-9267-48df8d19f782"/>
    <xsd:import namespace="2d23c382-f1d5-4664-bcd3-c48eb7ffb90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b5a2f-c8cd-4dba-9267-48df8d19f78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di ID väärtus" ma:description="Sellele üksusele määratud dokumendi ID väärtus." ma:indexed="true" ma:internalName="_dlc_DocId" ma:readOnly="true">
      <xsd:simpleType>
        <xsd:restriction base="dms:Text"/>
      </xsd:simpleType>
    </xsd:element>
    <xsd:element name="_dlc_DocIdUrl" ma:index="9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2" nillable="true" ma:displayName="Taxonomy Catch All Column" ma:hidden="true" ma:list="{de5cd520-9613-40a4-8cab-a63c57f540d3}" ma:internalName="TaxCatchAll" ma:showField="CatchAllData" ma:web="812b5a2f-c8cd-4dba-9267-48df8d19f7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23c382-f1d5-4664-bcd3-c48eb7ffb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Pildisildid" ma:readOnly="false" ma:fieldId="{5cf76f15-5ced-4ddc-b409-7134ff3c332f}" ma:taxonomyMulti="true" ma:sspId="653d35c5-6511-493f-8e60-5f96c3eecb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23c382-f1d5-4664-bcd3-c48eb7ffb909">
      <Terms xmlns="http://schemas.microsoft.com/office/infopath/2007/PartnerControls"/>
    </lcf76f155ced4ddcb4097134ff3c332f>
    <TaxCatchAll xmlns="812b5a2f-c8cd-4dba-9267-48df8d19f782" xsi:nil="true"/>
    <_dlc_DocId xmlns="812b5a2f-c8cd-4dba-9267-48df8d19f782">E4A27SA7KEQP-1235855075-489365</_dlc_DocId>
    <_dlc_DocIdUrl xmlns="812b5a2f-c8cd-4dba-9267-48df8d19f782">
      <Url>https://regionaalhaigla.sharepoint.com/sites/verekeskus/_layouts/15/DocIdRedir.aspx?ID=E4A27SA7KEQP-1235855075-489365</Url>
      <Description>E4A27SA7KEQP-1235855075-489365</Description>
    </_dlc_DocIdUrl>
  </documentManagement>
</p:properties>
</file>

<file path=customXml/itemProps1.xml><?xml version="1.0" encoding="utf-8"?>
<ds:datastoreItem xmlns:ds="http://schemas.openxmlformats.org/officeDocument/2006/customXml" ds:itemID="{A1738C62-CFD3-4652-8FA8-5BC09EE755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2b5a2f-c8cd-4dba-9267-48df8d19f782"/>
    <ds:schemaRef ds:uri="2d23c382-f1d5-4664-bcd3-c48eb7ffb9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43D89A-7F2F-4D8F-87C7-F1A3865E293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4EB6421-13B8-4764-AF8A-5D7BAD29D7C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C8DF2C6-8273-4913-84B0-F92AE9FE06DF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12b5a2f-c8cd-4dba-9267-48df8d19f782"/>
    <ds:schemaRef ds:uri="http://purl.org/dc/elements/1.1/"/>
    <ds:schemaRef ds:uri="2d23c382-f1d5-4664-bcd3-c48eb7ffb90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496</Words>
  <Application>Microsoft Office PowerPoint</Application>
  <PresentationFormat>Widescreen</PresentationFormat>
  <Paragraphs>85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Eesti Transfusioonmeditsiini Selts 2024</vt:lpstr>
      <vt:lpstr>Vereteenistus 84</vt:lpstr>
      <vt:lpstr>Vereteenistus 84</vt:lpstr>
      <vt:lpstr>Liikmed (seisuga 16.05.2025)</vt:lpstr>
      <vt:lpstr>Üldkoosolekud</vt:lpstr>
      <vt:lpstr>PowerPoint Presentation</vt:lpstr>
      <vt:lpstr>Üldkoosolekud</vt:lpstr>
      <vt:lpstr>Juhatuse töökoosolekud</vt:lpstr>
      <vt:lpstr>Juhatuse töökoosolekud</vt:lpstr>
      <vt:lpstr>Majandusaasta aruanne 2024</vt:lpstr>
      <vt:lpstr>Majandusaasta aruanne 2024</vt:lpstr>
      <vt:lpstr>Uued liikmed</vt:lpstr>
    </vt:vector>
  </TitlesOfParts>
  <Company>PERH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Laansoo - PERH</dc:creator>
  <cp:lastModifiedBy>Eve Laansoo - PERH</cp:lastModifiedBy>
  <cp:revision>76</cp:revision>
  <dcterms:created xsi:type="dcterms:W3CDTF">2023-05-17T09:13:59Z</dcterms:created>
  <dcterms:modified xsi:type="dcterms:W3CDTF">2025-05-16T05:41:41Z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0x010100A4379B49434DC8449EEE4D07E618331B</vt:lpwstr>
  </property>
  <property fmtid="{D5CDD505-2E9C-101B-9397-08002B2CF9AE}" pid="3" name="_dlc_DocIdItemGuid">
    <vt:lpwstr>c1f8df07-1d9c-4691-8251-f7cb0013b641</vt:lpwstr>
  </property>
</Properties>
</file>