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5"/>
  </p:sldMasterIdLst>
  <p:notesMasterIdLst>
    <p:notesMasterId r:id="rId25"/>
  </p:notesMasterIdLst>
  <p:sldIdLst>
    <p:sldId id="256" r:id="rId6"/>
    <p:sldId id="264" r:id="rId7"/>
    <p:sldId id="257" r:id="rId8"/>
    <p:sldId id="266" r:id="rId9"/>
    <p:sldId id="265" r:id="rId10"/>
    <p:sldId id="268" r:id="rId11"/>
    <p:sldId id="260" r:id="rId12"/>
    <p:sldId id="261" r:id="rId13"/>
    <p:sldId id="269" r:id="rId14"/>
    <p:sldId id="262" r:id="rId15"/>
    <p:sldId id="270" r:id="rId16"/>
    <p:sldId id="263" r:id="rId17"/>
    <p:sldId id="271" r:id="rId18"/>
    <p:sldId id="276" r:id="rId19"/>
    <p:sldId id="272" r:id="rId20"/>
    <p:sldId id="273" r:id="rId21"/>
    <p:sldId id="274" r:id="rId22"/>
    <p:sldId id="277" r:id="rId23"/>
    <p:sldId id="275" r:id="rId24"/>
  </p:sldIdLst>
  <p:sldSz cx="12192000" cy="6858000"/>
  <p:notesSz cx="7010400" cy="92964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60C3"/>
    <a:srgbClr val="00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0C0B0D-0B1D-4C46-A96A-0B5BC6C64956}" type="doc">
      <dgm:prSet loTypeId="urn:microsoft.com/office/officeart/2005/8/layout/chevron2" loCatId="process" qsTypeId="urn:microsoft.com/office/officeart/2005/8/quickstyle/3d2" qsCatId="3D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077474B5-4E27-4D25-ACFA-403701353915}">
      <dgm:prSet phldrT="[Text]" custT="1"/>
      <dgm:spPr/>
      <dgm:t>
        <a:bodyPr/>
        <a:lstStyle/>
        <a:p>
          <a:r>
            <a:rPr lang="et-EE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en-US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F506A9-8D2C-4879-8736-D7713AEA5E56}" type="parTrans" cxnId="{22BC33A0-6F5E-4F16-9AF7-D08A3C1FC1A1}">
      <dgm:prSet/>
      <dgm:spPr/>
      <dgm:t>
        <a:bodyPr/>
        <a:lstStyle/>
        <a:p>
          <a:endParaRPr lang="en-US" sz="1400"/>
        </a:p>
      </dgm:t>
    </dgm:pt>
    <dgm:pt modelId="{6050D006-AAF9-4774-BBE8-729176DBCECF}" type="sibTrans" cxnId="{22BC33A0-6F5E-4F16-9AF7-D08A3C1FC1A1}">
      <dgm:prSet/>
      <dgm:spPr/>
      <dgm:t>
        <a:bodyPr/>
        <a:lstStyle/>
        <a:p>
          <a:endParaRPr lang="en-US" sz="1400"/>
        </a:p>
      </dgm:t>
    </dgm:pt>
    <dgm:pt modelId="{700B1A61-6A52-4C51-A401-DF49378FDC8A}">
      <dgm:prSet phldrT="[Text]" custT="1"/>
      <dgm:spPr/>
      <dgm:t>
        <a:bodyPr/>
        <a:lstStyle/>
        <a:p>
          <a:r>
            <a:rPr lang="et-EE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Vere võtmine 6 ml (1x) või 4 ml (2x) EDTA katsutisse</a:t>
          </a:r>
          <a:endParaRPr lang="en-U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F7C996-919A-4275-A900-029DD953330A}" type="parTrans" cxnId="{73F4FE04-DCB4-4654-AF58-6F1A4B4FE515}">
      <dgm:prSet/>
      <dgm:spPr/>
      <dgm:t>
        <a:bodyPr/>
        <a:lstStyle/>
        <a:p>
          <a:endParaRPr lang="en-US" sz="1400"/>
        </a:p>
      </dgm:t>
    </dgm:pt>
    <dgm:pt modelId="{28701CA0-6FE7-404A-BFD4-734B62BB4A9A}" type="sibTrans" cxnId="{73F4FE04-DCB4-4654-AF58-6F1A4B4FE515}">
      <dgm:prSet/>
      <dgm:spPr/>
      <dgm:t>
        <a:bodyPr/>
        <a:lstStyle/>
        <a:p>
          <a:endParaRPr lang="en-US" sz="1400"/>
        </a:p>
      </dgm:t>
    </dgm:pt>
    <dgm:pt modelId="{E20AAC75-8C8F-43F1-BF53-591049A3437D}">
      <dgm:prSet phldrT="[Text]" custT="1"/>
      <dgm:spPr/>
      <dgm:t>
        <a:bodyPr/>
        <a:lstStyle/>
        <a:p>
          <a:r>
            <a:rPr lang="et-EE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endParaRPr lang="en-US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0E17BA-9902-4585-A892-E8B0919D6E24}" type="parTrans" cxnId="{69FC9F73-553C-42CE-8569-26EEFD2DBB93}">
      <dgm:prSet/>
      <dgm:spPr/>
      <dgm:t>
        <a:bodyPr/>
        <a:lstStyle/>
        <a:p>
          <a:endParaRPr lang="en-US" sz="1400"/>
        </a:p>
      </dgm:t>
    </dgm:pt>
    <dgm:pt modelId="{D0BFEC4E-BC68-4025-9CC1-F2CC72417CF5}" type="sibTrans" cxnId="{69FC9F73-553C-42CE-8569-26EEFD2DBB93}">
      <dgm:prSet/>
      <dgm:spPr/>
      <dgm:t>
        <a:bodyPr/>
        <a:lstStyle/>
        <a:p>
          <a:endParaRPr lang="en-US" sz="1400"/>
        </a:p>
      </dgm:t>
    </dgm:pt>
    <dgm:pt modelId="{410ED162-C8B4-442A-A3F1-7E7BAD614E6B}">
      <dgm:prSet phldrT="[Text]" custT="1"/>
      <dgm:spPr/>
      <dgm:t>
        <a:bodyPr/>
        <a:lstStyle/>
        <a:p>
          <a:r>
            <a:rPr lang="et-EE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Vereproovi tsentrifuugimine</a:t>
          </a:r>
          <a:endParaRPr lang="en-U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5EB9ED-64C2-440F-97AA-3668104EEE19}" type="parTrans" cxnId="{60C8487A-3EE6-457C-B14E-17B055284585}">
      <dgm:prSet/>
      <dgm:spPr/>
      <dgm:t>
        <a:bodyPr/>
        <a:lstStyle/>
        <a:p>
          <a:endParaRPr lang="en-US" sz="1400"/>
        </a:p>
      </dgm:t>
    </dgm:pt>
    <dgm:pt modelId="{D8206AAE-E1AB-43DF-9805-10873D5A8C76}" type="sibTrans" cxnId="{60C8487A-3EE6-457C-B14E-17B055284585}">
      <dgm:prSet/>
      <dgm:spPr/>
      <dgm:t>
        <a:bodyPr/>
        <a:lstStyle/>
        <a:p>
          <a:endParaRPr lang="en-US" sz="1400"/>
        </a:p>
      </dgm:t>
    </dgm:pt>
    <dgm:pt modelId="{031C515C-BEC5-4CD9-BB7E-3B83A5CA6F54}">
      <dgm:prSet phldrT="[Text]" custT="1"/>
      <dgm:spPr/>
      <dgm:t>
        <a:bodyPr/>
        <a:lstStyle/>
        <a:p>
          <a:r>
            <a:rPr lang="et-EE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endParaRPr lang="en-US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69B731-63B1-422F-9FF3-C44DD7D55C37}" type="parTrans" cxnId="{39B3908A-BBC1-499C-884B-4AF2C6F2EC3E}">
      <dgm:prSet/>
      <dgm:spPr/>
      <dgm:t>
        <a:bodyPr/>
        <a:lstStyle/>
        <a:p>
          <a:endParaRPr lang="en-US" sz="1400"/>
        </a:p>
      </dgm:t>
    </dgm:pt>
    <dgm:pt modelId="{DAA72241-2E8D-4A84-8500-42570380A488}" type="sibTrans" cxnId="{39B3908A-BBC1-499C-884B-4AF2C6F2EC3E}">
      <dgm:prSet/>
      <dgm:spPr/>
      <dgm:t>
        <a:bodyPr/>
        <a:lstStyle/>
        <a:p>
          <a:endParaRPr lang="en-US" sz="1400"/>
        </a:p>
      </dgm:t>
    </dgm:pt>
    <dgm:pt modelId="{C3DE5CF1-F707-4A3C-ABEC-920C49F93EAA}">
      <dgm:prSet phldrT="[Text]" custT="1"/>
      <dgm:spPr/>
      <dgm:t>
        <a:bodyPr/>
        <a:lstStyle/>
        <a:p>
          <a:r>
            <a:rPr lang="et-EE" sz="1400">
              <a:latin typeface="Times New Roman" panose="02020603050405020304" pitchFamily="18" charset="0"/>
              <a:cs typeface="Times New Roman" panose="02020603050405020304" pitchFamily="18" charset="0"/>
            </a:rPr>
            <a:t>Plasma eraldamine ning korduv plasma tsentrifuugimine </a:t>
          </a:r>
          <a:r>
            <a:rPr lang="et-EE" sz="1400" err="1">
              <a:latin typeface="Times New Roman" panose="02020603050405020304" pitchFamily="18" charset="0"/>
              <a:cs typeface="Times New Roman" panose="02020603050405020304" pitchFamily="18" charset="0"/>
            </a:rPr>
            <a:t>fibriini</a:t>
          </a:r>
          <a:r>
            <a:rPr lang="et-EE" sz="1400">
              <a:latin typeface="Times New Roman" panose="02020603050405020304" pitchFamily="18" charset="0"/>
              <a:cs typeface="Times New Roman" panose="02020603050405020304" pitchFamily="18" charset="0"/>
            </a:rPr>
            <a:t> eemaldamiseks</a:t>
          </a:r>
          <a:endParaRPr 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67DEB3-1F48-455A-BA1F-4182C0F6CFBE}" type="parTrans" cxnId="{86312B8A-96B5-43E7-9309-45828212BF30}">
      <dgm:prSet/>
      <dgm:spPr/>
      <dgm:t>
        <a:bodyPr/>
        <a:lstStyle/>
        <a:p>
          <a:endParaRPr lang="en-US" sz="1400"/>
        </a:p>
      </dgm:t>
    </dgm:pt>
    <dgm:pt modelId="{92648E14-EEA2-491C-BC40-0FEA7E4CA016}" type="sibTrans" cxnId="{86312B8A-96B5-43E7-9309-45828212BF30}">
      <dgm:prSet/>
      <dgm:spPr/>
      <dgm:t>
        <a:bodyPr/>
        <a:lstStyle/>
        <a:p>
          <a:endParaRPr lang="en-US" sz="1400"/>
        </a:p>
      </dgm:t>
    </dgm:pt>
    <dgm:pt modelId="{DDDD3380-B7D6-4D8C-8851-2146962C8837}">
      <dgm:prSet custT="1"/>
      <dgm:spPr/>
      <dgm:t>
        <a:bodyPr/>
        <a:lstStyle/>
        <a:p>
          <a:r>
            <a:rPr lang="et-EE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  <a:endParaRPr lang="en-US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F8DB84-2FF9-494D-8009-5DECE28C7F8F}" type="parTrans" cxnId="{812DA51F-C8FC-4536-AAE2-CE8850C81D90}">
      <dgm:prSet/>
      <dgm:spPr/>
      <dgm:t>
        <a:bodyPr/>
        <a:lstStyle/>
        <a:p>
          <a:endParaRPr lang="en-US" sz="1400"/>
        </a:p>
      </dgm:t>
    </dgm:pt>
    <dgm:pt modelId="{F077F651-823A-4AA5-BBAD-05262F138A25}" type="sibTrans" cxnId="{812DA51F-C8FC-4536-AAE2-CE8850C81D90}">
      <dgm:prSet/>
      <dgm:spPr/>
      <dgm:t>
        <a:bodyPr/>
        <a:lstStyle/>
        <a:p>
          <a:endParaRPr lang="en-US" sz="1400"/>
        </a:p>
      </dgm:t>
    </dgm:pt>
    <dgm:pt modelId="{EBC71FE7-672D-4CAF-94F8-069C685EE549}">
      <dgm:prSet custT="1"/>
      <dgm:spPr/>
      <dgm:t>
        <a:bodyPr/>
        <a:lstStyle/>
        <a:p>
          <a:r>
            <a:rPr lang="et-EE" sz="1400" err="1">
              <a:latin typeface="Times New Roman" panose="02020603050405020304" pitchFamily="18" charset="0"/>
              <a:cs typeface="Times New Roman" panose="02020603050405020304" pitchFamily="18" charset="0"/>
            </a:rPr>
            <a:t>cfDNA</a:t>
          </a:r>
          <a:r>
            <a:rPr lang="et-EE" sz="1400">
              <a:latin typeface="Times New Roman" panose="02020603050405020304" pitchFamily="18" charset="0"/>
              <a:cs typeface="Times New Roman" panose="02020603050405020304" pitchFamily="18" charset="0"/>
            </a:rPr>
            <a:t> eraldamine plasmast </a:t>
          </a:r>
          <a:endParaRPr 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2468EF-7942-4D3E-A244-93154C4C1D2D}" type="parTrans" cxnId="{8E961732-4A9D-4B8F-B7F6-B2186709F1C9}">
      <dgm:prSet/>
      <dgm:spPr/>
      <dgm:t>
        <a:bodyPr/>
        <a:lstStyle/>
        <a:p>
          <a:endParaRPr lang="en-US" sz="1400"/>
        </a:p>
      </dgm:t>
    </dgm:pt>
    <dgm:pt modelId="{7083C319-B0F8-49A6-94E6-DCB066F8D9E8}" type="sibTrans" cxnId="{8E961732-4A9D-4B8F-B7F6-B2186709F1C9}">
      <dgm:prSet/>
      <dgm:spPr/>
      <dgm:t>
        <a:bodyPr/>
        <a:lstStyle/>
        <a:p>
          <a:endParaRPr lang="en-US" sz="1400"/>
        </a:p>
      </dgm:t>
    </dgm:pt>
    <dgm:pt modelId="{F52C6707-570A-472B-A5C9-A39AC9F8B536}">
      <dgm:prSet custT="1"/>
      <dgm:spPr/>
      <dgm:t>
        <a:bodyPr/>
        <a:lstStyle/>
        <a:p>
          <a:r>
            <a:rPr lang="et-EE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6</a:t>
          </a:r>
          <a:endParaRPr lang="en-US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D15E27-9408-407B-BEBE-08A30E289B88}" type="parTrans" cxnId="{9F34F9D1-567E-40DA-8195-B7CED0E214D4}">
      <dgm:prSet/>
      <dgm:spPr/>
      <dgm:t>
        <a:bodyPr/>
        <a:lstStyle/>
        <a:p>
          <a:endParaRPr lang="en-US" sz="1400"/>
        </a:p>
      </dgm:t>
    </dgm:pt>
    <dgm:pt modelId="{E2569339-B1F8-4C24-BD45-39762EC6643B}" type="sibTrans" cxnId="{9F34F9D1-567E-40DA-8195-B7CED0E214D4}">
      <dgm:prSet/>
      <dgm:spPr/>
      <dgm:t>
        <a:bodyPr/>
        <a:lstStyle/>
        <a:p>
          <a:endParaRPr lang="en-US" sz="1400"/>
        </a:p>
      </dgm:t>
    </dgm:pt>
    <dgm:pt modelId="{887B6029-C3D8-43E5-B350-F8DCB1F17643}">
      <dgm:prSet custT="1"/>
      <dgm:spPr/>
      <dgm:t>
        <a:bodyPr/>
        <a:lstStyle/>
        <a:p>
          <a:r>
            <a:rPr lang="et-EE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qPCR</a:t>
          </a:r>
          <a:r>
            <a:rPr lang="et-EE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analüüs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t-EE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iga patsient 3x korduses)</a:t>
          </a:r>
          <a:endParaRPr lang="en-U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304885-998D-485F-A7C7-057D347ACA20}" type="parTrans" cxnId="{BB16CEEB-84AC-4008-9644-F9BB609EACF8}">
      <dgm:prSet/>
      <dgm:spPr/>
      <dgm:t>
        <a:bodyPr/>
        <a:lstStyle/>
        <a:p>
          <a:endParaRPr lang="en-US" sz="1400"/>
        </a:p>
      </dgm:t>
    </dgm:pt>
    <dgm:pt modelId="{0C65FC63-84AE-4097-B54D-0619081AD28B}" type="sibTrans" cxnId="{BB16CEEB-84AC-4008-9644-F9BB609EACF8}">
      <dgm:prSet/>
      <dgm:spPr/>
      <dgm:t>
        <a:bodyPr/>
        <a:lstStyle/>
        <a:p>
          <a:endParaRPr lang="en-US" sz="1400"/>
        </a:p>
      </dgm:t>
    </dgm:pt>
    <dgm:pt modelId="{608049CB-1AFA-452D-9E31-BAB1DC7CF074}">
      <dgm:prSet custT="1"/>
      <dgm:spPr/>
      <dgm:t>
        <a:bodyPr/>
        <a:lstStyle/>
        <a:p>
          <a:r>
            <a:rPr lang="et-EE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7</a:t>
          </a:r>
          <a:endParaRPr lang="en-US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68112D-4567-4A11-9F88-82B327A85ECA}" type="parTrans" cxnId="{31D1EDAC-23D0-4113-84B6-77683CD42B3A}">
      <dgm:prSet/>
      <dgm:spPr/>
      <dgm:t>
        <a:bodyPr/>
        <a:lstStyle/>
        <a:p>
          <a:endParaRPr lang="en-US" sz="1400"/>
        </a:p>
      </dgm:t>
    </dgm:pt>
    <dgm:pt modelId="{738992A2-0FDA-454A-9FB8-09E8DE547656}" type="sibTrans" cxnId="{31D1EDAC-23D0-4113-84B6-77683CD42B3A}">
      <dgm:prSet/>
      <dgm:spPr/>
      <dgm:t>
        <a:bodyPr/>
        <a:lstStyle/>
        <a:p>
          <a:endParaRPr lang="en-US" sz="1400"/>
        </a:p>
      </dgm:t>
    </dgm:pt>
    <dgm:pt modelId="{64EE2C23-AACC-4C60-B634-26D1DD9DCC26}">
      <dgm:prSet custT="1"/>
      <dgm:spPr/>
      <dgm:t>
        <a:bodyPr/>
        <a:lstStyle/>
        <a:p>
          <a:r>
            <a:rPr lang="et-EE" sz="1400">
              <a:latin typeface="Times New Roman" panose="02020603050405020304" pitchFamily="18" charset="0"/>
              <a:cs typeface="Times New Roman" panose="02020603050405020304" pitchFamily="18" charset="0"/>
            </a:rPr>
            <a:t>Tulemuste interpreteerimine</a:t>
          </a:r>
          <a:endParaRPr 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B9EA4A-0E6E-4072-A810-FA559DFD013F}" type="parTrans" cxnId="{A1B9AFE4-24C9-4AC5-A880-B324698EC3F0}">
      <dgm:prSet/>
      <dgm:spPr/>
      <dgm:t>
        <a:bodyPr/>
        <a:lstStyle/>
        <a:p>
          <a:endParaRPr lang="en-US" sz="1400"/>
        </a:p>
      </dgm:t>
    </dgm:pt>
    <dgm:pt modelId="{9C7BA762-6DB1-40E8-B120-8A2181BD5923}" type="sibTrans" cxnId="{A1B9AFE4-24C9-4AC5-A880-B324698EC3F0}">
      <dgm:prSet/>
      <dgm:spPr/>
      <dgm:t>
        <a:bodyPr/>
        <a:lstStyle/>
        <a:p>
          <a:endParaRPr lang="en-US" sz="1400"/>
        </a:p>
      </dgm:t>
    </dgm:pt>
    <dgm:pt modelId="{16EAD905-E56D-49A5-9153-415EC52D5860}">
      <dgm:prSet custT="1"/>
      <dgm:spPr/>
      <dgm:t>
        <a:bodyPr/>
        <a:lstStyle/>
        <a:p>
          <a:r>
            <a:rPr lang="et-EE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</a:p>
      </dgm:t>
    </dgm:pt>
    <dgm:pt modelId="{52BC8504-709A-4FC2-A423-ED5B6B7CA526}" type="parTrans" cxnId="{80B2E5C2-EB4F-4943-82C4-ABD23B2E89E2}">
      <dgm:prSet/>
      <dgm:spPr/>
      <dgm:t>
        <a:bodyPr/>
        <a:lstStyle/>
        <a:p>
          <a:endParaRPr lang="et-EE"/>
        </a:p>
      </dgm:t>
    </dgm:pt>
    <dgm:pt modelId="{45605F16-12F5-4618-A6F3-6843160F69A8}" type="sibTrans" cxnId="{80B2E5C2-EB4F-4943-82C4-ABD23B2E89E2}">
      <dgm:prSet/>
      <dgm:spPr/>
      <dgm:t>
        <a:bodyPr/>
        <a:lstStyle/>
        <a:p>
          <a:endParaRPr lang="et-EE"/>
        </a:p>
      </dgm:t>
    </dgm:pt>
    <dgm:pt modelId="{9F686718-43EF-4DD4-9739-175180532968}">
      <dgm:prSet custT="1"/>
      <dgm:spPr/>
      <dgm:t>
        <a:bodyPr/>
        <a:lstStyle/>
        <a:p>
          <a:r>
            <a:rPr lang="et-EE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Uuringu teostamine </a:t>
          </a:r>
          <a:r>
            <a:rPr lang="et-EE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al</a:t>
          </a:r>
          <a:r>
            <a:rPr lang="et-EE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20. rasedusnädalast</a:t>
          </a:r>
        </a:p>
      </dgm:t>
    </dgm:pt>
    <dgm:pt modelId="{864E7755-E752-4144-965C-9830E384CD4E}" type="parTrans" cxnId="{5392CBE8-6A49-4568-9885-4F95E58BADA7}">
      <dgm:prSet/>
      <dgm:spPr/>
      <dgm:t>
        <a:bodyPr/>
        <a:lstStyle/>
        <a:p>
          <a:endParaRPr lang="et-EE"/>
        </a:p>
      </dgm:t>
    </dgm:pt>
    <dgm:pt modelId="{9F34FFC3-7FEB-4DF3-8BCA-5E6D36AAEFAB}" type="sibTrans" cxnId="{5392CBE8-6A49-4568-9885-4F95E58BADA7}">
      <dgm:prSet/>
      <dgm:spPr/>
      <dgm:t>
        <a:bodyPr/>
        <a:lstStyle/>
        <a:p>
          <a:endParaRPr lang="et-EE"/>
        </a:p>
      </dgm:t>
    </dgm:pt>
    <dgm:pt modelId="{ADE77D01-516A-4793-B14F-EA15897E9E84}" type="pres">
      <dgm:prSet presAssocID="{FC0C0B0D-0B1D-4C46-A96A-0B5BC6C64956}" presName="linearFlow" presStyleCnt="0">
        <dgm:presLayoutVars>
          <dgm:dir/>
          <dgm:animLvl val="lvl"/>
          <dgm:resizeHandles val="exact"/>
        </dgm:presLayoutVars>
      </dgm:prSet>
      <dgm:spPr/>
    </dgm:pt>
    <dgm:pt modelId="{BD44F162-5B3A-433B-9FC5-F6FDB8EEFD2F}" type="pres">
      <dgm:prSet presAssocID="{16EAD905-E56D-49A5-9153-415EC52D5860}" presName="composite" presStyleCnt="0"/>
      <dgm:spPr/>
    </dgm:pt>
    <dgm:pt modelId="{844A9DC1-FBEA-4D46-B4BB-0F8EF3E9C74C}" type="pres">
      <dgm:prSet presAssocID="{16EAD905-E56D-49A5-9153-415EC52D5860}" presName="parentText" presStyleLbl="alignNode1" presStyleIdx="0" presStyleCnt="7">
        <dgm:presLayoutVars>
          <dgm:chMax val="1"/>
          <dgm:bulletEnabled val="1"/>
        </dgm:presLayoutVars>
      </dgm:prSet>
      <dgm:spPr/>
    </dgm:pt>
    <dgm:pt modelId="{853EA1D5-8E5A-456D-96D4-D62251856596}" type="pres">
      <dgm:prSet presAssocID="{16EAD905-E56D-49A5-9153-415EC52D5860}" presName="descendantText" presStyleLbl="alignAcc1" presStyleIdx="0" presStyleCnt="7">
        <dgm:presLayoutVars>
          <dgm:bulletEnabled val="1"/>
        </dgm:presLayoutVars>
      </dgm:prSet>
      <dgm:spPr/>
    </dgm:pt>
    <dgm:pt modelId="{B2793B97-0987-4867-8EB9-AF76B597E9BB}" type="pres">
      <dgm:prSet presAssocID="{45605F16-12F5-4618-A6F3-6843160F69A8}" presName="sp" presStyleCnt="0"/>
      <dgm:spPr/>
    </dgm:pt>
    <dgm:pt modelId="{E3200ACD-5C69-425F-9D16-42A0FB9F6F87}" type="pres">
      <dgm:prSet presAssocID="{077474B5-4E27-4D25-ACFA-403701353915}" presName="composite" presStyleCnt="0"/>
      <dgm:spPr/>
    </dgm:pt>
    <dgm:pt modelId="{47E70FE9-D3EA-4DEA-B04A-49384CEA459D}" type="pres">
      <dgm:prSet presAssocID="{077474B5-4E27-4D25-ACFA-403701353915}" presName="parentText" presStyleLbl="alignNode1" presStyleIdx="1" presStyleCnt="7">
        <dgm:presLayoutVars>
          <dgm:chMax val="1"/>
          <dgm:bulletEnabled val="1"/>
        </dgm:presLayoutVars>
      </dgm:prSet>
      <dgm:spPr/>
    </dgm:pt>
    <dgm:pt modelId="{47291295-25BA-43FC-AB48-66D94FA2DFCB}" type="pres">
      <dgm:prSet presAssocID="{077474B5-4E27-4D25-ACFA-403701353915}" presName="descendantText" presStyleLbl="alignAcc1" presStyleIdx="1" presStyleCnt="7" custLinFactNeighborY="1400">
        <dgm:presLayoutVars>
          <dgm:bulletEnabled val="1"/>
        </dgm:presLayoutVars>
      </dgm:prSet>
      <dgm:spPr/>
    </dgm:pt>
    <dgm:pt modelId="{FE7B0983-0306-40F3-BFA9-0D359ACFCAB5}" type="pres">
      <dgm:prSet presAssocID="{6050D006-AAF9-4774-BBE8-729176DBCECF}" presName="sp" presStyleCnt="0"/>
      <dgm:spPr/>
    </dgm:pt>
    <dgm:pt modelId="{3AC5BB26-FD13-4A23-977D-B4842C554827}" type="pres">
      <dgm:prSet presAssocID="{E20AAC75-8C8F-43F1-BF53-591049A3437D}" presName="composite" presStyleCnt="0"/>
      <dgm:spPr/>
    </dgm:pt>
    <dgm:pt modelId="{466A7B8D-E6BB-4284-89F8-08224F569677}" type="pres">
      <dgm:prSet presAssocID="{E20AAC75-8C8F-43F1-BF53-591049A3437D}" presName="parentText" presStyleLbl="alignNode1" presStyleIdx="2" presStyleCnt="7">
        <dgm:presLayoutVars>
          <dgm:chMax val="1"/>
          <dgm:bulletEnabled val="1"/>
        </dgm:presLayoutVars>
      </dgm:prSet>
      <dgm:spPr/>
    </dgm:pt>
    <dgm:pt modelId="{AE71DEB2-5425-472A-8657-9E4EC4AD84C2}" type="pres">
      <dgm:prSet presAssocID="{E20AAC75-8C8F-43F1-BF53-591049A3437D}" presName="descendantText" presStyleLbl="alignAcc1" presStyleIdx="2" presStyleCnt="7">
        <dgm:presLayoutVars>
          <dgm:bulletEnabled val="1"/>
        </dgm:presLayoutVars>
      </dgm:prSet>
      <dgm:spPr/>
    </dgm:pt>
    <dgm:pt modelId="{B0A404EA-9DAA-43DE-B781-EA31459E2156}" type="pres">
      <dgm:prSet presAssocID="{D0BFEC4E-BC68-4025-9CC1-F2CC72417CF5}" presName="sp" presStyleCnt="0"/>
      <dgm:spPr/>
    </dgm:pt>
    <dgm:pt modelId="{7EACB6B0-8A42-44D0-B18A-8CED2EFF237E}" type="pres">
      <dgm:prSet presAssocID="{031C515C-BEC5-4CD9-BB7E-3B83A5CA6F54}" presName="composite" presStyleCnt="0"/>
      <dgm:spPr/>
    </dgm:pt>
    <dgm:pt modelId="{90F9AE1F-8D07-4455-ADB5-D47454C303EE}" type="pres">
      <dgm:prSet presAssocID="{031C515C-BEC5-4CD9-BB7E-3B83A5CA6F54}" presName="parentText" presStyleLbl="alignNode1" presStyleIdx="3" presStyleCnt="7">
        <dgm:presLayoutVars>
          <dgm:chMax val="1"/>
          <dgm:bulletEnabled val="1"/>
        </dgm:presLayoutVars>
      </dgm:prSet>
      <dgm:spPr/>
    </dgm:pt>
    <dgm:pt modelId="{252C5CF1-745A-4744-964E-4D93FC379645}" type="pres">
      <dgm:prSet presAssocID="{031C515C-BEC5-4CD9-BB7E-3B83A5CA6F54}" presName="descendantText" presStyleLbl="alignAcc1" presStyleIdx="3" presStyleCnt="7">
        <dgm:presLayoutVars>
          <dgm:bulletEnabled val="1"/>
        </dgm:presLayoutVars>
      </dgm:prSet>
      <dgm:spPr/>
    </dgm:pt>
    <dgm:pt modelId="{25809144-3137-4F13-BF4D-E30A6FA46A6F}" type="pres">
      <dgm:prSet presAssocID="{DAA72241-2E8D-4A84-8500-42570380A488}" presName="sp" presStyleCnt="0"/>
      <dgm:spPr/>
    </dgm:pt>
    <dgm:pt modelId="{4970947E-8FAE-4D36-B55D-1A7628C814FC}" type="pres">
      <dgm:prSet presAssocID="{DDDD3380-B7D6-4D8C-8851-2146962C8837}" presName="composite" presStyleCnt="0"/>
      <dgm:spPr/>
    </dgm:pt>
    <dgm:pt modelId="{29A79ED5-FBB7-4902-AB91-04D2B5E2D16E}" type="pres">
      <dgm:prSet presAssocID="{DDDD3380-B7D6-4D8C-8851-2146962C8837}" presName="parentText" presStyleLbl="alignNode1" presStyleIdx="4" presStyleCnt="7">
        <dgm:presLayoutVars>
          <dgm:chMax val="1"/>
          <dgm:bulletEnabled val="1"/>
        </dgm:presLayoutVars>
      </dgm:prSet>
      <dgm:spPr/>
    </dgm:pt>
    <dgm:pt modelId="{EFD248AD-AE14-4C14-B9FD-ECCC167E18E5}" type="pres">
      <dgm:prSet presAssocID="{DDDD3380-B7D6-4D8C-8851-2146962C8837}" presName="descendantText" presStyleLbl="alignAcc1" presStyleIdx="4" presStyleCnt="7">
        <dgm:presLayoutVars>
          <dgm:bulletEnabled val="1"/>
        </dgm:presLayoutVars>
      </dgm:prSet>
      <dgm:spPr/>
    </dgm:pt>
    <dgm:pt modelId="{98AF542D-9B2D-44B5-9B84-A48F83321ADD}" type="pres">
      <dgm:prSet presAssocID="{F077F651-823A-4AA5-BBAD-05262F138A25}" presName="sp" presStyleCnt="0"/>
      <dgm:spPr/>
    </dgm:pt>
    <dgm:pt modelId="{6BC140F8-8D22-4831-8C97-B0853FED5BFD}" type="pres">
      <dgm:prSet presAssocID="{F52C6707-570A-472B-A5C9-A39AC9F8B536}" presName="composite" presStyleCnt="0"/>
      <dgm:spPr/>
    </dgm:pt>
    <dgm:pt modelId="{CD312C46-6192-4461-A9DA-7A60F1AB42FA}" type="pres">
      <dgm:prSet presAssocID="{F52C6707-570A-472B-A5C9-A39AC9F8B536}" presName="parentText" presStyleLbl="alignNode1" presStyleIdx="5" presStyleCnt="7">
        <dgm:presLayoutVars>
          <dgm:chMax val="1"/>
          <dgm:bulletEnabled val="1"/>
        </dgm:presLayoutVars>
      </dgm:prSet>
      <dgm:spPr/>
    </dgm:pt>
    <dgm:pt modelId="{426A131E-EA18-4E10-BF37-86E3EA783D4B}" type="pres">
      <dgm:prSet presAssocID="{F52C6707-570A-472B-A5C9-A39AC9F8B536}" presName="descendantText" presStyleLbl="alignAcc1" presStyleIdx="5" presStyleCnt="7">
        <dgm:presLayoutVars>
          <dgm:bulletEnabled val="1"/>
        </dgm:presLayoutVars>
      </dgm:prSet>
      <dgm:spPr/>
    </dgm:pt>
    <dgm:pt modelId="{7627F1B6-820D-4B0C-B087-C41B54E9BB90}" type="pres">
      <dgm:prSet presAssocID="{E2569339-B1F8-4C24-BD45-39762EC6643B}" presName="sp" presStyleCnt="0"/>
      <dgm:spPr/>
    </dgm:pt>
    <dgm:pt modelId="{3F4D92EE-44CE-4262-86B2-9656A53B0096}" type="pres">
      <dgm:prSet presAssocID="{608049CB-1AFA-452D-9E31-BAB1DC7CF074}" presName="composite" presStyleCnt="0"/>
      <dgm:spPr/>
    </dgm:pt>
    <dgm:pt modelId="{F1B18B8F-7C10-4B10-97E4-1AEBB372C919}" type="pres">
      <dgm:prSet presAssocID="{608049CB-1AFA-452D-9E31-BAB1DC7CF074}" presName="parentText" presStyleLbl="alignNode1" presStyleIdx="6" presStyleCnt="7">
        <dgm:presLayoutVars>
          <dgm:chMax val="1"/>
          <dgm:bulletEnabled val="1"/>
        </dgm:presLayoutVars>
      </dgm:prSet>
      <dgm:spPr/>
    </dgm:pt>
    <dgm:pt modelId="{2ABD41CA-E197-4500-A6B9-25BAF2A45D2C}" type="pres">
      <dgm:prSet presAssocID="{608049CB-1AFA-452D-9E31-BAB1DC7CF074}" presName="descendantText" presStyleLbl="alignAcc1" presStyleIdx="6" presStyleCnt="7">
        <dgm:presLayoutVars>
          <dgm:bulletEnabled val="1"/>
        </dgm:presLayoutVars>
      </dgm:prSet>
      <dgm:spPr/>
    </dgm:pt>
  </dgm:ptLst>
  <dgm:cxnLst>
    <dgm:cxn modelId="{73F4FE04-DCB4-4654-AF58-6F1A4B4FE515}" srcId="{077474B5-4E27-4D25-ACFA-403701353915}" destId="{700B1A61-6A52-4C51-A401-DF49378FDC8A}" srcOrd="0" destOrd="0" parTransId="{0AF7C996-919A-4275-A900-029DD953330A}" sibTransId="{28701CA0-6FE7-404A-BFD4-734B62BB4A9A}"/>
    <dgm:cxn modelId="{8B7AFD09-68AC-4828-B892-F5F61CCAAB0C}" type="presOf" srcId="{700B1A61-6A52-4C51-A401-DF49378FDC8A}" destId="{47291295-25BA-43FC-AB48-66D94FA2DFCB}" srcOrd="0" destOrd="0" presId="urn:microsoft.com/office/officeart/2005/8/layout/chevron2"/>
    <dgm:cxn modelId="{D0050B13-E93A-4144-9327-8269DF9D33CE}" type="presOf" srcId="{E20AAC75-8C8F-43F1-BF53-591049A3437D}" destId="{466A7B8D-E6BB-4284-89F8-08224F569677}" srcOrd="0" destOrd="0" presId="urn:microsoft.com/office/officeart/2005/8/layout/chevron2"/>
    <dgm:cxn modelId="{812DA51F-C8FC-4536-AAE2-CE8850C81D90}" srcId="{FC0C0B0D-0B1D-4C46-A96A-0B5BC6C64956}" destId="{DDDD3380-B7D6-4D8C-8851-2146962C8837}" srcOrd="4" destOrd="0" parTransId="{CBF8DB84-2FF9-494D-8009-5DECE28C7F8F}" sibTransId="{F077F651-823A-4AA5-BBAD-05262F138A25}"/>
    <dgm:cxn modelId="{8E961732-4A9D-4B8F-B7F6-B2186709F1C9}" srcId="{DDDD3380-B7D6-4D8C-8851-2146962C8837}" destId="{EBC71FE7-672D-4CAF-94F8-069C685EE549}" srcOrd="0" destOrd="0" parTransId="{382468EF-7942-4D3E-A244-93154C4C1D2D}" sibTransId="{7083C319-B0F8-49A6-94E6-DCB066F8D9E8}"/>
    <dgm:cxn modelId="{C07E5D35-D780-4007-8645-E52EB3387D01}" type="presOf" srcId="{DDDD3380-B7D6-4D8C-8851-2146962C8837}" destId="{29A79ED5-FBB7-4902-AB91-04D2B5E2D16E}" srcOrd="0" destOrd="0" presId="urn:microsoft.com/office/officeart/2005/8/layout/chevron2"/>
    <dgm:cxn modelId="{8DD2313D-6664-4655-AD7B-AAEAAF3864DB}" type="presOf" srcId="{887B6029-C3D8-43E5-B350-F8DCB1F17643}" destId="{426A131E-EA18-4E10-BF37-86E3EA783D4B}" srcOrd="0" destOrd="0" presId="urn:microsoft.com/office/officeart/2005/8/layout/chevron2"/>
    <dgm:cxn modelId="{A55B2E68-BAC4-43D9-99A7-B6DAEB2F96E5}" type="presOf" srcId="{16EAD905-E56D-49A5-9153-415EC52D5860}" destId="{844A9DC1-FBEA-4D46-B4BB-0F8EF3E9C74C}" srcOrd="0" destOrd="0" presId="urn:microsoft.com/office/officeart/2005/8/layout/chevron2"/>
    <dgm:cxn modelId="{69FC9F73-553C-42CE-8569-26EEFD2DBB93}" srcId="{FC0C0B0D-0B1D-4C46-A96A-0B5BC6C64956}" destId="{E20AAC75-8C8F-43F1-BF53-591049A3437D}" srcOrd="2" destOrd="0" parTransId="{640E17BA-9902-4585-A892-E8B0919D6E24}" sibTransId="{D0BFEC4E-BC68-4025-9CC1-F2CC72417CF5}"/>
    <dgm:cxn modelId="{60C8487A-3EE6-457C-B14E-17B055284585}" srcId="{E20AAC75-8C8F-43F1-BF53-591049A3437D}" destId="{410ED162-C8B4-442A-A3F1-7E7BAD614E6B}" srcOrd="0" destOrd="0" parTransId="{3C5EB9ED-64C2-440F-97AA-3668104EEE19}" sibTransId="{D8206AAE-E1AB-43DF-9805-10873D5A8C76}"/>
    <dgm:cxn modelId="{B4069985-FF40-43F5-B011-EBB7E6AC4CC0}" type="presOf" srcId="{F52C6707-570A-472B-A5C9-A39AC9F8B536}" destId="{CD312C46-6192-4461-A9DA-7A60F1AB42FA}" srcOrd="0" destOrd="0" presId="urn:microsoft.com/office/officeart/2005/8/layout/chevron2"/>
    <dgm:cxn modelId="{86312B8A-96B5-43E7-9309-45828212BF30}" srcId="{031C515C-BEC5-4CD9-BB7E-3B83A5CA6F54}" destId="{C3DE5CF1-F707-4A3C-ABEC-920C49F93EAA}" srcOrd="0" destOrd="0" parTransId="{8167DEB3-1F48-455A-BA1F-4182C0F6CFBE}" sibTransId="{92648E14-EEA2-491C-BC40-0FEA7E4CA016}"/>
    <dgm:cxn modelId="{39B3908A-BBC1-499C-884B-4AF2C6F2EC3E}" srcId="{FC0C0B0D-0B1D-4C46-A96A-0B5BC6C64956}" destId="{031C515C-BEC5-4CD9-BB7E-3B83A5CA6F54}" srcOrd="3" destOrd="0" parTransId="{3069B731-63B1-422F-9FF3-C44DD7D55C37}" sibTransId="{DAA72241-2E8D-4A84-8500-42570380A488}"/>
    <dgm:cxn modelId="{CDA73993-4917-43C4-BFA2-804391379D06}" type="presOf" srcId="{608049CB-1AFA-452D-9E31-BAB1DC7CF074}" destId="{F1B18B8F-7C10-4B10-97E4-1AEBB372C919}" srcOrd="0" destOrd="0" presId="urn:microsoft.com/office/officeart/2005/8/layout/chevron2"/>
    <dgm:cxn modelId="{4066CA99-D12B-4545-951D-78304D883BF2}" type="presOf" srcId="{EBC71FE7-672D-4CAF-94F8-069C685EE549}" destId="{EFD248AD-AE14-4C14-B9FD-ECCC167E18E5}" srcOrd="0" destOrd="0" presId="urn:microsoft.com/office/officeart/2005/8/layout/chevron2"/>
    <dgm:cxn modelId="{1E551E9A-B7D3-4D48-A73E-57FB175DD419}" type="presOf" srcId="{C3DE5CF1-F707-4A3C-ABEC-920C49F93EAA}" destId="{252C5CF1-745A-4744-964E-4D93FC379645}" srcOrd="0" destOrd="0" presId="urn:microsoft.com/office/officeart/2005/8/layout/chevron2"/>
    <dgm:cxn modelId="{9528239C-0F88-4994-8522-2D4B23F722F6}" type="presOf" srcId="{077474B5-4E27-4D25-ACFA-403701353915}" destId="{47E70FE9-D3EA-4DEA-B04A-49384CEA459D}" srcOrd="0" destOrd="0" presId="urn:microsoft.com/office/officeart/2005/8/layout/chevron2"/>
    <dgm:cxn modelId="{22BC33A0-6F5E-4F16-9AF7-D08A3C1FC1A1}" srcId="{FC0C0B0D-0B1D-4C46-A96A-0B5BC6C64956}" destId="{077474B5-4E27-4D25-ACFA-403701353915}" srcOrd="1" destOrd="0" parTransId="{8BF506A9-8D2C-4879-8736-D7713AEA5E56}" sibTransId="{6050D006-AAF9-4774-BBE8-729176DBCECF}"/>
    <dgm:cxn modelId="{6DD33EA4-3B65-4D45-8302-4F4F625929C4}" type="presOf" srcId="{410ED162-C8B4-442A-A3F1-7E7BAD614E6B}" destId="{AE71DEB2-5425-472A-8657-9E4EC4AD84C2}" srcOrd="0" destOrd="0" presId="urn:microsoft.com/office/officeart/2005/8/layout/chevron2"/>
    <dgm:cxn modelId="{31D1EDAC-23D0-4113-84B6-77683CD42B3A}" srcId="{FC0C0B0D-0B1D-4C46-A96A-0B5BC6C64956}" destId="{608049CB-1AFA-452D-9E31-BAB1DC7CF074}" srcOrd="6" destOrd="0" parTransId="{6868112D-4567-4A11-9F88-82B327A85ECA}" sibTransId="{738992A2-0FDA-454A-9FB8-09E8DE547656}"/>
    <dgm:cxn modelId="{73CF35BB-2C35-4427-8BC3-5AF90BF41938}" type="presOf" srcId="{031C515C-BEC5-4CD9-BB7E-3B83A5CA6F54}" destId="{90F9AE1F-8D07-4455-ADB5-D47454C303EE}" srcOrd="0" destOrd="0" presId="urn:microsoft.com/office/officeart/2005/8/layout/chevron2"/>
    <dgm:cxn modelId="{80B2E5C2-EB4F-4943-82C4-ABD23B2E89E2}" srcId="{FC0C0B0D-0B1D-4C46-A96A-0B5BC6C64956}" destId="{16EAD905-E56D-49A5-9153-415EC52D5860}" srcOrd="0" destOrd="0" parTransId="{52BC8504-709A-4FC2-A423-ED5B6B7CA526}" sibTransId="{45605F16-12F5-4618-A6F3-6843160F69A8}"/>
    <dgm:cxn modelId="{46B963C6-EBBD-40EF-8DD4-9BFA1D869AB5}" type="presOf" srcId="{64EE2C23-AACC-4C60-B634-26D1DD9DCC26}" destId="{2ABD41CA-E197-4500-A6B9-25BAF2A45D2C}" srcOrd="0" destOrd="0" presId="urn:microsoft.com/office/officeart/2005/8/layout/chevron2"/>
    <dgm:cxn modelId="{AEFE86CE-B2FB-4D65-81E9-54576D7EFBE9}" type="presOf" srcId="{FC0C0B0D-0B1D-4C46-A96A-0B5BC6C64956}" destId="{ADE77D01-516A-4793-B14F-EA15897E9E84}" srcOrd="0" destOrd="0" presId="urn:microsoft.com/office/officeart/2005/8/layout/chevron2"/>
    <dgm:cxn modelId="{9F34F9D1-567E-40DA-8195-B7CED0E214D4}" srcId="{FC0C0B0D-0B1D-4C46-A96A-0B5BC6C64956}" destId="{F52C6707-570A-472B-A5C9-A39AC9F8B536}" srcOrd="5" destOrd="0" parTransId="{62D15E27-9408-407B-BEBE-08A30E289B88}" sibTransId="{E2569339-B1F8-4C24-BD45-39762EC6643B}"/>
    <dgm:cxn modelId="{A1B9AFE4-24C9-4AC5-A880-B324698EC3F0}" srcId="{608049CB-1AFA-452D-9E31-BAB1DC7CF074}" destId="{64EE2C23-AACC-4C60-B634-26D1DD9DCC26}" srcOrd="0" destOrd="0" parTransId="{85B9EA4A-0E6E-4072-A810-FA559DFD013F}" sibTransId="{9C7BA762-6DB1-40E8-B120-8A2181BD5923}"/>
    <dgm:cxn modelId="{5392CBE8-6A49-4568-9885-4F95E58BADA7}" srcId="{16EAD905-E56D-49A5-9153-415EC52D5860}" destId="{9F686718-43EF-4DD4-9739-175180532968}" srcOrd="0" destOrd="0" parTransId="{864E7755-E752-4144-965C-9830E384CD4E}" sibTransId="{9F34FFC3-7FEB-4DF3-8BCA-5E6D36AAEFAB}"/>
    <dgm:cxn modelId="{5F4ED2E8-173C-40F3-9874-964209197781}" type="presOf" srcId="{9F686718-43EF-4DD4-9739-175180532968}" destId="{853EA1D5-8E5A-456D-96D4-D62251856596}" srcOrd="0" destOrd="0" presId="urn:microsoft.com/office/officeart/2005/8/layout/chevron2"/>
    <dgm:cxn modelId="{BB16CEEB-84AC-4008-9644-F9BB609EACF8}" srcId="{F52C6707-570A-472B-A5C9-A39AC9F8B536}" destId="{887B6029-C3D8-43E5-B350-F8DCB1F17643}" srcOrd="0" destOrd="0" parTransId="{93304885-998D-485F-A7C7-057D347ACA20}" sibTransId="{0C65FC63-84AE-4097-B54D-0619081AD28B}"/>
    <dgm:cxn modelId="{06B9A235-9278-4ECE-98EE-2A1AF4598C73}" type="presParOf" srcId="{ADE77D01-516A-4793-B14F-EA15897E9E84}" destId="{BD44F162-5B3A-433B-9FC5-F6FDB8EEFD2F}" srcOrd="0" destOrd="0" presId="urn:microsoft.com/office/officeart/2005/8/layout/chevron2"/>
    <dgm:cxn modelId="{148427D8-5C14-4402-A127-A9BFD7AE6399}" type="presParOf" srcId="{BD44F162-5B3A-433B-9FC5-F6FDB8EEFD2F}" destId="{844A9DC1-FBEA-4D46-B4BB-0F8EF3E9C74C}" srcOrd="0" destOrd="0" presId="urn:microsoft.com/office/officeart/2005/8/layout/chevron2"/>
    <dgm:cxn modelId="{D2FCD551-C4A7-476F-9CD5-AFE61D761201}" type="presParOf" srcId="{BD44F162-5B3A-433B-9FC5-F6FDB8EEFD2F}" destId="{853EA1D5-8E5A-456D-96D4-D62251856596}" srcOrd="1" destOrd="0" presId="urn:microsoft.com/office/officeart/2005/8/layout/chevron2"/>
    <dgm:cxn modelId="{039E4A57-6225-4E76-9CC1-028C386EC6AC}" type="presParOf" srcId="{ADE77D01-516A-4793-B14F-EA15897E9E84}" destId="{B2793B97-0987-4867-8EB9-AF76B597E9BB}" srcOrd="1" destOrd="0" presId="urn:microsoft.com/office/officeart/2005/8/layout/chevron2"/>
    <dgm:cxn modelId="{BAA9922F-F09B-4051-B247-6522C96B7F01}" type="presParOf" srcId="{ADE77D01-516A-4793-B14F-EA15897E9E84}" destId="{E3200ACD-5C69-425F-9D16-42A0FB9F6F87}" srcOrd="2" destOrd="0" presId="urn:microsoft.com/office/officeart/2005/8/layout/chevron2"/>
    <dgm:cxn modelId="{AC2B3F8C-EA19-492B-B9C1-7F668F1DE543}" type="presParOf" srcId="{E3200ACD-5C69-425F-9D16-42A0FB9F6F87}" destId="{47E70FE9-D3EA-4DEA-B04A-49384CEA459D}" srcOrd="0" destOrd="0" presId="urn:microsoft.com/office/officeart/2005/8/layout/chevron2"/>
    <dgm:cxn modelId="{C55E36A6-1F94-4888-9F25-FDF2E87BF161}" type="presParOf" srcId="{E3200ACD-5C69-425F-9D16-42A0FB9F6F87}" destId="{47291295-25BA-43FC-AB48-66D94FA2DFCB}" srcOrd="1" destOrd="0" presId="urn:microsoft.com/office/officeart/2005/8/layout/chevron2"/>
    <dgm:cxn modelId="{5F0AFA4C-551B-4103-9953-33E4E8116238}" type="presParOf" srcId="{ADE77D01-516A-4793-B14F-EA15897E9E84}" destId="{FE7B0983-0306-40F3-BFA9-0D359ACFCAB5}" srcOrd="3" destOrd="0" presId="urn:microsoft.com/office/officeart/2005/8/layout/chevron2"/>
    <dgm:cxn modelId="{BF477C7F-B9BC-4318-9EA3-8795C3B255ED}" type="presParOf" srcId="{ADE77D01-516A-4793-B14F-EA15897E9E84}" destId="{3AC5BB26-FD13-4A23-977D-B4842C554827}" srcOrd="4" destOrd="0" presId="urn:microsoft.com/office/officeart/2005/8/layout/chevron2"/>
    <dgm:cxn modelId="{FB0D5B40-731F-407E-9AA8-B36C82063130}" type="presParOf" srcId="{3AC5BB26-FD13-4A23-977D-B4842C554827}" destId="{466A7B8D-E6BB-4284-89F8-08224F569677}" srcOrd="0" destOrd="0" presId="urn:microsoft.com/office/officeart/2005/8/layout/chevron2"/>
    <dgm:cxn modelId="{B498727B-3107-41A8-82DA-C5456B0BCDE5}" type="presParOf" srcId="{3AC5BB26-FD13-4A23-977D-B4842C554827}" destId="{AE71DEB2-5425-472A-8657-9E4EC4AD84C2}" srcOrd="1" destOrd="0" presId="urn:microsoft.com/office/officeart/2005/8/layout/chevron2"/>
    <dgm:cxn modelId="{B308EB54-BEDA-4DC7-89E6-6890486CA194}" type="presParOf" srcId="{ADE77D01-516A-4793-B14F-EA15897E9E84}" destId="{B0A404EA-9DAA-43DE-B781-EA31459E2156}" srcOrd="5" destOrd="0" presId="urn:microsoft.com/office/officeart/2005/8/layout/chevron2"/>
    <dgm:cxn modelId="{E0DC8A1A-9A97-4F90-A65F-82014245ABA8}" type="presParOf" srcId="{ADE77D01-516A-4793-B14F-EA15897E9E84}" destId="{7EACB6B0-8A42-44D0-B18A-8CED2EFF237E}" srcOrd="6" destOrd="0" presId="urn:microsoft.com/office/officeart/2005/8/layout/chevron2"/>
    <dgm:cxn modelId="{1801CAD6-59ED-4DE2-87D1-3DAF0F0FCEA6}" type="presParOf" srcId="{7EACB6B0-8A42-44D0-B18A-8CED2EFF237E}" destId="{90F9AE1F-8D07-4455-ADB5-D47454C303EE}" srcOrd="0" destOrd="0" presId="urn:microsoft.com/office/officeart/2005/8/layout/chevron2"/>
    <dgm:cxn modelId="{35371AA5-1C50-4855-BB32-F941412B28E5}" type="presParOf" srcId="{7EACB6B0-8A42-44D0-B18A-8CED2EFF237E}" destId="{252C5CF1-745A-4744-964E-4D93FC379645}" srcOrd="1" destOrd="0" presId="urn:microsoft.com/office/officeart/2005/8/layout/chevron2"/>
    <dgm:cxn modelId="{1E5AF056-363C-4A42-857A-FFC4515E25E1}" type="presParOf" srcId="{ADE77D01-516A-4793-B14F-EA15897E9E84}" destId="{25809144-3137-4F13-BF4D-E30A6FA46A6F}" srcOrd="7" destOrd="0" presId="urn:microsoft.com/office/officeart/2005/8/layout/chevron2"/>
    <dgm:cxn modelId="{C9A4C596-8E13-4D9D-B040-29BC8D96729F}" type="presParOf" srcId="{ADE77D01-516A-4793-B14F-EA15897E9E84}" destId="{4970947E-8FAE-4D36-B55D-1A7628C814FC}" srcOrd="8" destOrd="0" presId="urn:microsoft.com/office/officeart/2005/8/layout/chevron2"/>
    <dgm:cxn modelId="{7B8131DA-D808-4F49-9639-8BDDB9D07DD3}" type="presParOf" srcId="{4970947E-8FAE-4D36-B55D-1A7628C814FC}" destId="{29A79ED5-FBB7-4902-AB91-04D2B5E2D16E}" srcOrd="0" destOrd="0" presId="urn:microsoft.com/office/officeart/2005/8/layout/chevron2"/>
    <dgm:cxn modelId="{64B26C87-1530-41C3-91AF-C654FD525EAA}" type="presParOf" srcId="{4970947E-8FAE-4D36-B55D-1A7628C814FC}" destId="{EFD248AD-AE14-4C14-B9FD-ECCC167E18E5}" srcOrd="1" destOrd="0" presId="urn:microsoft.com/office/officeart/2005/8/layout/chevron2"/>
    <dgm:cxn modelId="{A4F31599-EA87-4CD5-9AAE-24FDC71E4144}" type="presParOf" srcId="{ADE77D01-516A-4793-B14F-EA15897E9E84}" destId="{98AF542D-9B2D-44B5-9B84-A48F83321ADD}" srcOrd="9" destOrd="0" presId="urn:microsoft.com/office/officeart/2005/8/layout/chevron2"/>
    <dgm:cxn modelId="{46767426-5D3E-4DD1-98B8-F899DD70DDC2}" type="presParOf" srcId="{ADE77D01-516A-4793-B14F-EA15897E9E84}" destId="{6BC140F8-8D22-4831-8C97-B0853FED5BFD}" srcOrd="10" destOrd="0" presId="urn:microsoft.com/office/officeart/2005/8/layout/chevron2"/>
    <dgm:cxn modelId="{E0D0EA18-E326-4E7B-BD04-853FAFB59D8A}" type="presParOf" srcId="{6BC140F8-8D22-4831-8C97-B0853FED5BFD}" destId="{CD312C46-6192-4461-A9DA-7A60F1AB42FA}" srcOrd="0" destOrd="0" presId="urn:microsoft.com/office/officeart/2005/8/layout/chevron2"/>
    <dgm:cxn modelId="{544B90B7-256C-4B13-9301-AB6A2E081A61}" type="presParOf" srcId="{6BC140F8-8D22-4831-8C97-B0853FED5BFD}" destId="{426A131E-EA18-4E10-BF37-86E3EA783D4B}" srcOrd="1" destOrd="0" presId="urn:microsoft.com/office/officeart/2005/8/layout/chevron2"/>
    <dgm:cxn modelId="{0E235326-021B-466F-BE5D-1F6909EF2B0C}" type="presParOf" srcId="{ADE77D01-516A-4793-B14F-EA15897E9E84}" destId="{7627F1B6-820D-4B0C-B087-C41B54E9BB90}" srcOrd="11" destOrd="0" presId="urn:microsoft.com/office/officeart/2005/8/layout/chevron2"/>
    <dgm:cxn modelId="{A4B9A0DE-E811-4836-B50D-9C6A4E4CD94B}" type="presParOf" srcId="{ADE77D01-516A-4793-B14F-EA15897E9E84}" destId="{3F4D92EE-44CE-4262-86B2-9656A53B0096}" srcOrd="12" destOrd="0" presId="urn:microsoft.com/office/officeart/2005/8/layout/chevron2"/>
    <dgm:cxn modelId="{468D5809-48D8-40A8-B5C4-228283C7D588}" type="presParOf" srcId="{3F4D92EE-44CE-4262-86B2-9656A53B0096}" destId="{F1B18B8F-7C10-4B10-97E4-1AEBB372C919}" srcOrd="0" destOrd="0" presId="urn:microsoft.com/office/officeart/2005/8/layout/chevron2"/>
    <dgm:cxn modelId="{3461835F-2B2F-4CE2-B828-6EA468378D83}" type="presParOf" srcId="{3F4D92EE-44CE-4262-86B2-9656A53B0096}" destId="{2ABD41CA-E197-4500-A6B9-25BAF2A45D2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42A1A6-E918-43B4-8FEE-76FB850E2FD9}" type="doc">
      <dgm:prSet loTypeId="urn:microsoft.com/office/officeart/2005/8/layout/hierarchy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2335788-1BC5-4EB1-8A50-150B65377378}">
      <dgm:prSet phldrT="[Text]"/>
      <dgm:spPr/>
      <dgm:t>
        <a:bodyPr/>
        <a:lstStyle/>
        <a:p>
          <a:r>
            <a:rPr lang="et-EE" b="0">
              <a:latin typeface="Times New Roman" panose="02020603050405020304" pitchFamily="18" charset="0"/>
              <a:cs typeface="Times New Roman" panose="02020603050405020304" pitchFamily="18" charset="0"/>
            </a:rPr>
            <a:t>Loote RHD analüüs</a:t>
          </a:r>
          <a:endParaRPr lang="en-US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E55319-8374-4235-B6D6-4099D5AB3B6F}" type="parTrans" cxnId="{0028AF2B-6C7F-4903-AF1A-F7610721F7C5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5749BE-BC1C-4273-A877-60F5C3241BE6}" type="sibTrans" cxnId="{0028AF2B-6C7F-4903-AF1A-F7610721F7C5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8922F2-FF9B-4C4E-A7A1-5359906AE0CA}">
      <dgm:prSet phldrT="[Text]"/>
      <dgm:spPr/>
      <dgm:t>
        <a:bodyPr/>
        <a:lstStyle/>
        <a:p>
          <a:r>
            <a:rPr lang="et-EE" err="1">
              <a:latin typeface="Times New Roman" panose="02020603050405020304" pitchFamily="18" charset="0"/>
              <a:cs typeface="Times New Roman" panose="02020603050405020304" pitchFamily="18" charset="0"/>
            </a:rPr>
            <a:t>RhD</a:t>
          </a:r>
          <a:r>
            <a:rPr lang="et-EE">
              <a:latin typeface="Times New Roman" panose="02020603050405020304" pitchFamily="18" charset="0"/>
              <a:cs typeface="Times New Roman" panose="02020603050405020304" pitchFamily="18" charset="0"/>
            </a:rPr>
            <a:t> (-)</a:t>
          </a:r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71B27F-4772-4749-BD44-8CD98DF926C1}" type="parTrans" cxnId="{DE5B610A-34F7-41B4-8A65-A9300C7C05DF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D3CB1B-9056-4045-963F-FCD6539D5A6A}" type="sibTrans" cxnId="{DE5B610A-34F7-41B4-8A65-A9300C7C05DF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D55AD1-57DF-42BF-9A67-768CBEC8FD21}">
      <dgm:prSet phldrT="[Text]"/>
      <dgm:spPr/>
      <dgm:t>
        <a:bodyPr/>
        <a:lstStyle/>
        <a:p>
          <a:r>
            <a:rPr lang="et-EE" dirty="0">
              <a:latin typeface="Times New Roman" panose="02020603050405020304" pitchFamily="18" charset="0"/>
              <a:cs typeface="Times New Roman" panose="02020603050405020304" pitchFamily="18" charset="0"/>
            </a:rPr>
            <a:t>SRY (+)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A3A39C-1319-4330-A497-6947C1E2AD6A}" type="parTrans" cxnId="{3B448F3B-5C0F-4FB6-8BF8-D2D6EA5D210F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BAFFD6-0340-4E02-80E5-E6CC2E93029F}" type="sibTrans" cxnId="{3B448F3B-5C0F-4FB6-8BF8-D2D6EA5D210F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F1674F-5C01-43BA-AD2D-BF37F45039E1}">
      <dgm:prSet phldrT="[Text]"/>
      <dgm:spPr/>
      <dgm:t>
        <a:bodyPr/>
        <a:lstStyle/>
        <a:p>
          <a:r>
            <a:rPr lang="et-EE">
              <a:latin typeface="Times New Roman" panose="02020603050405020304" pitchFamily="18" charset="0"/>
              <a:cs typeface="Times New Roman" panose="02020603050405020304" pitchFamily="18" charset="0"/>
            </a:rPr>
            <a:t>SRY (-)</a:t>
          </a:r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9940A8-A2EB-4517-8512-28C5CCC5B48A}" type="parTrans" cxnId="{73041F85-4D62-4FC4-96D1-525EE0716E4C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5C50FE-1B79-4295-AC49-57776068832C}" type="sibTrans" cxnId="{73041F85-4D62-4FC4-96D1-525EE0716E4C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B5ADC2-2C88-439D-8799-EDCFD88159FD}">
      <dgm:prSet phldrT="[Text]"/>
      <dgm:spPr/>
      <dgm:t>
        <a:bodyPr/>
        <a:lstStyle/>
        <a:p>
          <a:r>
            <a:rPr lang="et-EE" err="1">
              <a:latin typeface="Times New Roman" panose="02020603050405020304" pitchFamily="18" charset="0"/>
              <a:cs typeface="Times New Roman" panose="02020603050405020304" pitchFamily="18" charset="0"/>
            </a:rPr>
            <a:t>RhD</a:t>
          </a:r>
          <a:r>
            <a:rPr lang="et-EE">
              <a:latin typeface="Times New Roman" panose="02020603050405020304" pitchFamily="18" charset="0"/>
              <a:cs typeface="Times New Roman" panose="02020603050405020304" pitchFamily="18" charset="0"/>
            </a:rPr>
            <a:t> (+)</a:t>
          </a:r>
        </a:p>
      </dgm:t>
    </dgm:pt>
    <dgm:pt modelId="{0C110D44-647E-49FB-AB2B-47016B218B7E}" type="parTrans" cxnId="{3428F731-64AA-4E3C-A9D3-1EF4275C1B7A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6EB0FA-82C7-474A-9C42-78A5F44AE402}" type="sibTrans" cxnId="{3428F731-64AA-4E3C-A9D3-1EF4275C1B7A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FB8AD7-305C-4811-9405-B50CBDB72782}">
      <dgm:prSet phldrT="[Text]"/>
      <dgm:spPr/>
      <dgm:t>
        <a:bodyPr/>
        <a:lstStyle/>
        <a:p>
          <a:r>
            <a:rPr lang="et-EE">
              <a:latin typeface="Times New Roman" panose="02020603050405020304" pitchFamily="18" charset="0"/>
              <a:cs typeface="Times New Roman" panose="02020603050405020304" pitchFamily="18" charset="0"/>
            </a:rPr>
            <a:t>SRY (+)</a:t>
          </a:r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B528D8-FC3F-4A64-9754-5D8670C9A8AF}" type="parTrans" cxnId="{8873160B-A450-4C64-916A-8FD39A46ACE5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C1B979-5F04-4FA0-9953-592C5C7CEDC8}" type="sibTrans" cxnId="{8873160B-A450-4C64-916A-8FD39A46ACE5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2C8947-5851-4F23-86F8-F22BEDA1A5FF}">
      <dgm:prSet/>
      <dgm:spPr/>
      <dgm:t>
        <a:bodyPr/>
        <a:lstStyle/>
        <a:p>
          <a:r>
            <a:rPr lang="et-EE" dirty="0" err="1">
              <a:latin typeface="Times New Roman" panose="02020603050405020304" pitchFamily="18" charset="0"/>
              <a:cs typeface="Times New Roman" panose="02020603050405020304" pitchFamily="18" charset="0"/>
            </a:rPr>
            <a:t>RhD</a:t>
          </a:r>
          <a:r>
            <a:rPr lang="et-E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t-EE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NEGATIIVNE</a:t>
          </a:r>
          <a:r>
            <a:rPr lang="et-EE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t-EE" b="0" dirty="0">
              <a:latin typeface="Times New Roman" panose="02020603050405020304" pitchFamily="18" charset="0"/>
              <a:cs typeface="Times New Roman" panose="02020603050405020304" pitchFamily="18" charset="0"/>
            </a:rPr>
            <a:t>poissloode</a:t>
          </a:r>
          <a:endParaRPr lang="en-US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864A48-A131-4EE6-BC94-14947C1FCFA6}" type="parTrans" cxnId="{89520510-BAC3-419B-99A3-4166348BE28F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2FAEC4-4FF1-4643-8BF8-8C0B7E47857B}" type="sibTrans" cxnId="{89520510-BAC3-419B-99A3-4166348BE28F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099F65-F0E5-47F8-BC49-1E279E94E254}">
      <dgm:prSet/>
      <dgm:spPr/>
      <dgm:t>
        <a:bodyPr/>
        <a:lstStyle/>
        <a:p>
          <a:r>
            <a:rPr lang="et-EE" dirty="0" err="1">
              <a:latin typeface="Times New Roman" panose="02020603050405020304" pitchFamily="18" charset="0"/>
              <a:cs typeface="Times New Roman" panose="02020603050405020304" pitchFamily="18" charset="0"/>
            </a:rPr>
            <a:t>RhD</a:t>
          </a:r>
          <a:r>
            <a:rPr lang="et-E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t-EE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NEGATIIVNE</a:t>
          </a:r>
          <a:r>
            <a:rPr lang="et-EE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t-EE" b="0" dirty="0">
              <a:latin typeface="Times New Roman" panose="02020603050405020304" pitchFamily="18" charset="0"/>
              <a:cs typeface="Times New Roman" panose="02020603050405020304" pitchFamily="18" charset="0"/>
            </a:rPr>
            <a:t>tüdrukloode</a:t>
          </a:r>
        </a:p>
      </dgm:t>
    </dgm:pt>
    <dgm:pt modelId="{105040D3-AD48-4C78-BA10-85E9DEC8E142}" type="parTrans" cxnId="{AAC8E2BB-A2D9-4D9F-AD4F-9B81B51B0A49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DDEA88-0E2C-4968-A8F6-4B69A44C3763}" type="sibTrans" cxnId="{AAC8E2BB-A2D9-4D9F-AD4F-9B81B51B0A49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7A71C0-69C7-4F65-880E-AF15CF4B3BB6}">
      <dgm:prSet/>
      <dgm:spPr/>
      <dgm:t>
        <a:bodyPr/>
        <a:lstStyle/>
        <a:p>
          <a:r>
            <a:rPr lang="et-EE">
              <a:latin typeface="Times New Roman" panose="02020603050405020304" pitchFamily="18" charset="0"/>
              <a:cs typeface="Times New Roman" panose="02020603050405020304" pitchFamily="18" charset="0"/>
            </a:rPr>
            <a:t>SRY (-)</a:t>
          </a:r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F732DB-0925-4608-8A02-83D04022B02E}" type="parTrans" cxnId="{FED52D24-D612-440C-95C3-DE5C8D3954E5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13FAED-D5D5-4C43-8EEB-C59AA80A6F47}" type="sibTrans" cxnId="{FED52D24-D612-440C-95C3-DE5C8D3954E5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F6159A-09D0-4FBC-975F-6E8990D98115}">
      <dgm:prSet/>
      <dgm:spPr/>
      <dgm:t>
        <a:bodyPr/>
        <a:lstStyle/>
        <a:p>
          <a:r>
            <a:rPr lang="et-EE" dirty="0" err="1">
              <a:latin typeface="Times New Roman" panose="02020603050405020304" pitchFamily="18" charset="0"/>
              <a:cs typeface="Times New Roman" panose="02020603050405020304" pitchFamily="18" charset="0"/>
            </a:rPr>
            <a:t>RhD</a:t>
          </a:r>
          <a:r>
            <a:rPr lang="et-E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t-EE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POSITIIVNE</a:t>
          </a:r>
          <a:r>
            <a:rPr lang="et-EE" dirty="0">
              <a:latin typeface="Times New Roman" panose="02020603050405020304" pitchFamily="18" charset="0"/>
              <a:cs typeface="Times New Roman" panose="02020603050405020304" pitchFamily="18" charset="0"/>
            </a:rPr>
            <a:t> poissloode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269DCE-F54B-4A16-B7B5-A6A0E567C479}" type="parTrans" cxnId="{A3D09DEF-39B8-4265-837F-24AAC018FD0D}">
      <dgm:prSet/>
      <dgm:spPr/>
      <dgm:t>
        <a:bodyPr/>
        <a:lstStyle/>
        <a:p>
          <a:endParaRPr lang="en-US"/>
        </a:p>
      </dgm:t>
    </dgm:pt>
    <dgm:pt modelId="{0806006F-B3AE-495F-BD43-BCA86E9239AB}" type="sibTrans" cxnId="{A3D09DEF-39B8-4265-837F-24AAC018FD0D}">
      <dgm:prSet/>
      <dgm:spPr/>
      <dgm:t>
        <a:bodyPr/>
        <a:lstStyle/>
        <a:p>
          <a:endParaRPr lang="en-US"/>
        </a:p>
      </dgm:t>
    </dgm:pt>
    <dgm:pt modelId="{10FE3B4F-CB78-47DD-81CD-50B1BEDF5A98}">
      <dgm:prSet/>
      <dgm:spPr/>
      <dgm:t>
        <a:bodyPr/>
        <a:lstStyle/>
        <a:p>
          <a:r>
            <a:rPr lang="et-EE" dirty="0" err="1">
              <a:latin typeface="Times New Roman" panose="02020603050405020304" pitchFamily="18" charset="0"/>
              <a:cs typeface="Times New Roman" panose="02020603050405020304" pitchFamily="18" charset="0"/>
            </a:rPr>
            <a:t>RhD</a:t>
          </a:r>
          <a:r>
            <a:rPr lang="et-E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t-EE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POSITIIVNE</a:t>
          </a:r>
          <a:r>
            <a:rPr lang="et-EE" dirty="0">
              <a:latin typeface="Times New Roman" panose="02020603050405020304" pitchFamily="18" charset="0"/>
              <a:cs typeface="Times New Roman" panose="02020603050405020304" pitchFamily="18" charset="0"/>
            </a:rPr>
            <a:t> tüdrukloode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A9917B-BB4E-43BB-86A5-6F966C40D010}" type="parTrans" cxnId="{D271B968-9ACF-4637-BF5E-A80CE284451C}">
      <dgm:prSet/>
      <dgm:spPr/>
      <dgm:t>
        <a:bodyPr/>
        <a:lstStyle/>
        <a:p>
          <a:endParaRPr lang="en-US"/>
        </a:p>
      </dgm:t>
    </dgm:pt>
    <dgm:pt modelId="{4A56675B-E461-4225-8F2E-79C0B6306E1C}" type="sibTrans" cxnId="{D271B968-9ACF-4637-BF5E-A80CE284451C}">
      <dgm:prSet/>
      <dgm:spPr/>
      <dgm:t>
        <a:bodyPr/>
        <a:lstStyle/>
        <a:p>
          <a:endParaRPr lang="en-US"/>
        </a:p>
      </dgm:t>
    </dgm:pt>
    <dgm:pt modelId="{056D419C-E7B3-433B-9B09-172C8E8AFD0B}" type="pres">
      <dgm:prSet presAssocID="{8042A1A6-E918-43B4-8FEE-76FB850E2FD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29D0B57-A2F4-44BC-831D-D2A422B44F8A}" type="pres">
      <dgm:prSet presAssocID="{92335788-1BC5-4EB1-8A50-150B65377378}" presName="hierRoot1" presStyleCnt="0"/>
      <dgm:spPr/>
    </dgm:pt>
    <dgm:pt modelId="{1E0F2355-3E62-45AA-8D73-0D9653241BBA}" type="pres">
      <dgm:prSet presAssocID="{92335788-1BC5-4EB1-8A50-150B65377378}" presName="composite" presStyleCnt="0"/>
      <dgm:spPr/>
    </dgm:pt>
    <dgm:pt modelId="{D4FBFAD3-CA09-4405-9999-5B0A4C4040F5}" type="pres">
      <dgm:prSet presAssocID="{92335788-1BC5-4EB1-8A50-150B65377378}" presName="background" presStyleLbl="node0" presStyleIdx="0" presStyleCnt="1"/>
      <dgm:spPr/>
    </dgm:pt>
    <dgm:pt modelId="{324B8485-BA1E-4856-A061-ED4B001B202D}" type="pres">
      <dgm:prSet presAssocID="{92335788-1BC5-4EB1-8A50-150B65377378}" presName="text" presStyleLbl="fgAcc0" presStyleIdx="0" presStyleCnt="1">
        <dgm:presLayoutVars>
          <dgm:chPref val="3"/>
        </dgm:presLayoutVars>
      </dgm:prSet>
      <dgm:spPr/>
    </dgm:pt>
    <dgm:pt modelId="{5E7A400B-72CD-48A5-B4E7-F4BF06F44F2C}" type="pres">
      <dgm:prSet presAssocID="{92335788-1BC5-4EB1-8A50-150B65377378}" presName="hierChild2" presStyleCnt="0"/>
      <dgm:spPr/>
    </dgm:pt>
    <dgm:pt modelId="{BB0EB80E-DB04-4947-8A9E-6EF123093FC1}" type="pres">
      <dgm:prSet presAssocID="{DC71B27F-4772-4749-BD44-8CD98DF926C1}" presName="Name10" presStyleLbl="parChTrans1D2" presStyleIdx="0" presStyleCnt="2"/>
      <dgm:spPr/>
    </dgm:pt>
    <dgm:pt modelId="{BCF5CFF9-E276-433A-9ED3-11860D5F1084}" type="pres">
      <dgm:prSet presAssocID="{7E8922F2-FF9B-4C4E-A7A1-5359906AE0CA}" presName="hierRoot2" presStyleCnt="0"/>
      <dgm:spPr/>
    </dgm:pt>
    <dgm:pt modelId="{372B4192-2CF9-4B34-A49A-D57BB88899F7}" type="pres">
      <dgm:prSet presAssocID="{7E8922F2-FF9B-4C4E-A7A1-5359906AE0CA}" presName="composite2" presStyleCnt="0"/>
      <dgm:spPr/>
    </dgm:pt>
    <dgm:pt modelId="{E5E03078-87CC-4A30-A32E-B1FDC5134656}" type="pres">
      <dgm:prSet presAssocID="{7E8922F2-FF9B-4C4E-A7A1-5359906AE0CA}" presName="background2" presStyleLbl="node2" presStyleIdx="0" presStyleCnt="2"/>
      <dgm:spPr/>
    </dgm:pt>
    <dgm:pt modelId="{8F9E16AE-9A19-4D44-BA2D-1C518B1055F3}" type="pres">
      <dgm:prSet presAssocID="{7E8922F2-FF9B-4C4E-A7A1-5359906AE0CA}" presName="text2" presStyleLbl="fgAcc2" presStyleIdx="0" presStyleCnt="2">
        <dgm:presLayoutVars>
          <dgm:chPref val="3"/>
        </dgm:presLayoutVars>
      </dgm:prSet>
      <dgm:spPr/>
    </dgm:pt>
    <dgm:pt modelId="{A49E59E0-E103-4B64-9D88-DCDDFF688543}" type="pres">
      <dgm:prSet presAssocID="{7E8922F2-FF9B-4C4E-A7A1-5359906AE0CA}" presName="hierChild3" presStyleCnt="0"/>
      <dgm:spPr/>
    </dgm:pt>
    <dgm:pt modelId="{6FFFC6AB-DA9C-4490-819C-FC15E185B5E1}" type="pres">
      <dgm:prSet presAssocID="{B2A3A39C-1319-4330-A497-6947C1E2AD6A}" presName="Name17" presStyleLbl="parChTrans1D3" presStyleIdx="0" presStyleCnt="4"/>
      <dgm:spPr/>
    </dgm:pt>
    <dgm:pt modelId="{896901E0-0927-4EBD-90EE-AFB19E64A580}" type="pres">
      <dgm:prSet presAssocID="{CDD55AD1-57DF-42BF-9A67-768CBEC8FD21}" presName="hierRoot3" presStyleCnt="0"/>
      <dgm:spPr/>
    </dgm:pt>
    <dgm:pt modelId="{8903B1BD-155A-4E99-A0F0-CF949C940920}" type="pres">
      <dgm:prSet presAssocID="{CDD55AD1-57DF-42BF-9A67-768CBEC8FD21}" presName="composite3" presStyleCnt="0"/>
      <dgm:spPr/>
    </dgm:pt>
    <dgm:pt modelId="{7C6EDEDB-1A9E-4C06-A16F-AB07C58B9A10}" type="pres">
      <dgm:prSet presAssocID="{CDD55AD1-57DF-42BF-9A67-768CBEC8FD21}" presName="background3" presStyleLbl="node3" presStyleIdx="0" presStyleCnt="4"/>
      <dgm:spPr/>
    </dgm:pt>
    <dgm:pt modelId="{1990C724-FFB5-47BA-9107-334DDA4FF834}" type="pres">
      <dgm:prSet presAssocID="{CDD55AD1-57DF-42BF-9A67-768CBEC8FD21}" presName="text3" presStyleLbl="fgAcc3" presStyleIdx="0" presStyleCnt="4">
        <dgm:presLayoutVars>
          <dgm:chPref val="3"/>
        </dgm:presLayoutVars>
      </dgm:prSet>
      <dgm:spPr/>
    </dgm:pt>
    <dgm:pt modelId="{30D88458-A1BB-4174-B9E8-0C3FA6AAE88C}" type="pres">
      <dgm:prSet presAssocID="{CDD55AD1-57DF-42BF-9A67-768CBEC8FD21}" presName="hierChild4" presStyleCnt="0"/>
      <dgm:spPr/>
    </dgm:pt>
    <dgm:pt modelId="{95CE4731-F253-433D-AD56-EA27F9CA7998}" type="pres">
      <dgm:prSet presAssocID="{11864A48-A131-4EE6-BC94-14947C1FCFA6}" presName="Name23" presStyleLbl="parChTrans1D4" presStyleIdx="0" presStyleCnt="4"/>
      <dgm:spPr/>
    </dgm:pt>
    <dgm:pt modelId="{9A23D56F-19F3-483B-850E-FC28B97F9A84}" type="pres">
      <dgm:prSet presAssocID="{0E2C8947-5851-4F23-86F8-F22BEDA1A5FF}" presName="hierRoot4" presStyleCnt="0"/>
      <dgm:spPr/>
    </dgm:pt>
    <dgm:pt modelId="{FE723148-2FF0-4C43-ABBB-DD5136AA1399}" type="pres">
      <dgm:prSet presAssocID="{0E2C8947-5851-4F23-86F8-F22BEDA1A5FF}" presName="composite4" presStyleCnt="0"/>
      <dgm:spPr/>
    </dgm:pt>
    <dgm:pt modelId="{3217DB3B-714F-49A3-96E6-1BC7B5D47329}" type="pres">
      <dgm:prSet presAssocID="{0E2C8947-5851-4F23-86F8-F22BEDA1A5FF}" presName="background4" presStyleLbl="node4" presStyleIdx="0" presStyleCnt="4"/>
      <dgm:spPr/>
    </dgm:pt>
    <dgm:pt modelId="{7145A1CB-E147-476C-8E35-53B53D04038F}" type="pres">
      <dgm:prSet presAssocID="{0E2C8947-5851-4F23-86F8-F22BEDA1A5FF}" presName="text4" presStyleLbl="fgAcc4" presStyleIdx="0" presStyleCnt="4">
        <dgm:presLayoutVars>
          <dgm:chPref val="3"/>
        </dgm:presLayoutVars>
      </dgm:prSet>
      <dgm:spPr/>
    </dgm:pt>
    <dgm:pt modelId="{B89237D7-68BC-477A-8DCA-7A3E75A68CE0}" type="pres">
      <dgm:prSet presAssocID="{0E2C8947-5851-4F23-86F8-F22BEDA1A5FF}" presName="hierChild5" presStyleCnt="0"/>
      <dgm:spPr/>
    </dgm:pt>
    <dgm:pt modelId="{188E9ED6-0749-49E6-86A0-C151A481F433}" type="pres">
      <dgm:prSet presAssocID="{B99940A8-A2EB-4517-8512-28C5CCC5B48A}" presName="Name17" presStyleLbl="parChTrans1D3" presStyleIdx="1" presStyleCnt="4"/>
      <dgm:spPr/>
    </dgm:pt>
    <dgm:pt modelId="{CC33821C-79BA-4BA3-A41E-0FA2C9A52572}" type="pres">
      <dgm:prSet presAssocID="{1AF1674F-5C01-43BA-AD2D-BF37F45039E1}" presName="hierRoot3" presStyleCnt="0"/>
      <dgm:spPr/>
    </dgm:pt>
    <dgm:pt modelId="{519F117E-4D1C-4B66-833F-6A8FE0554AD4}" type="pres">
      <dgm:prSet presAssocID="{1AF1674F-5C01-43BA-AD2D-BF37F45039E1}" presName="composite3" presStyleCnt="0"/>
      <dgm:spPr/>
    </dgm:pt>
    <dgm:pt modelId="{507DF547-299F-4C10-8DE8-B40D01EB9725}" type="pres">
      <dgm:prSet presAssocID="{1AF1674F-5C01-43BA-AD2D-BF37F45039E1}" presName="background3" presStyleLbl="node3" presStyleIdx="1" presStyleCnt="4"/>
      <dgm:spPr/>
    </dgm:pt>
    <dgm:pt modelId="{48A688ED-69E3-4664-88BF-A2946B7EDDD7}" type="pres">
      <dgm:prSet presAssocID="{1AF1674F-5C01-43BA-AD2D-BF37F45039E1}" presName="text3" presStyleLbl="fgAcc3" presStyleIdx="1" presStyleCnt="4">
        <dgm:presLayoutVars>
          <dgm:chPref val="3"/>
        </dgm:presLayoutVars>
      </dgm:prSet>
      <dgm:spPr/>
    </dgm:pt>
    <dgm:pt modelId="{F14824F8-3BD5-4841-A048-D8783B1BAF2B}" type="pres">
      <dgm:prSet presAssocID="{1AF1674F-5C01-43BA-AD2D-BF37F45039E1}" presName="hierChild4" presStyleCnt="0"/>
      <dgm:spPr/>
    </dgm:pt>
    <dgm:pt modelId="{280B9882-EAD6-45DD-9E04-FFBCC1B4FB2E}" type="pres">
      <dgm:prSet presAssocID="{105040D3-AD48-4C78-BA10-85E9DEC8E142}" presName="Name23" presStyleLbl="parChTrans1D4" presStyleIdx="1" presStyleCnt="4"/>
      <dgm:spPr/>
    </dgm:pt>
    <dgm:pt modelId="{A46FB128-C213-4F70-81D0-56EC1FE5F427}" type="pres">
      <dgm:prSet presAssocID="{5F099F65-F0E5-47F8-BC49-1E279E94E254}" presName="hierRoot4" presStyleCnt="0"/>
      <dgm:spPr/>
    </dgm:pt>
    <dgm:pt modelId="{DE1226D1-20A0-46FB-A25E-B7004FE202C7}" type="pres">
      <dgm:prSet presAssocID="{5F099F65-F0E5-47F8-BC49-1E279E94E254}" presName="composite4" presStyleCnt="0"/>
      <dgm:spPr/>
    </dgm:pt>
    <dgm:pt modelId="{845FF840-6FA4-485E-AFB5-E8462518B7BD}" type="pres">
      <dgm:prSet presAssocID="{5F099F65-F0E5-47F8-BC49-1E279E94E254}" presName="background4" presStyleLbl="node4" presStyleIdx="1" presStyleCnt="4"/>
      <dgm:spPr/>
    </dgm:pt>
    <dgm:pt modelId="{7ECFEC6F-2D1A-425B-8642-74C5487642DD}" type="pres">
      <dgm:prSet presAssocID="{5F099F65-F0E5-47F8-BC49-1E279E94E254}" presName="text4" presStyleLbl="fgAcc4" presStyleIdx="1" presStyleCnt="4">
        <dgm:presLayoutVars>
          <dgm:chPref val="3"/>
        </dgm:presLayoutVars>
      </dgm:prSet>
      <dgm:spPr/>
    </dgm:pt>
    <dgm:pt modelId="{A2F7F2F4-2164-45A5-82C7-79C1802F7C71}" type="pres">
      <dgm:prSet presAssocID="{5F099F65-F0E5-47F8-BC49-1E279E94E254}" presName="hierChild5" presStyleCnt="0"/>
      <dgm:spPr/>
    </dgm:pt>
    <dgm:pt modelId="{483C1DE6-4CE8-4AFF-9173-BC9FD46064D3}" type="pres">
      <dgm:prSet presAssocID="{0C110D44-647E-49FB-AB2B-47016B218B7E}" presName="Name10" presStyleLbl="parChTrans1D2" presStyleIdx="1" presStyleCnt="2"/>
      <dgm:spPr/>
    </dgm:pt>
    <dgm:pt modelId="{ADB0F3B6-8706-4728-B158-B34D4283FF7C}" type="pres">
      <dgm:prSet presAssocID="{6CB5ADC2-2C88-439D-8799-EDCFD88159FD}" presName="hierRoot2" presStyleCnt="0"/>
      <dgm:spPr/>
    </dgm:pt>
    <dgm:pt modelId="{593AE77E-6AEC-49FB-9750-8B7D3A2AF046}" type="pres">
      <dgm:prSet presAssocID="{6CB5ADC2-2C88-439D-8799-EDCFD88159FD}" presName="composite2" presStyleCnt="0"/>
      <dgm:spPr/>
    </dgm:pt>
    <dgm:pt modelId="{9634EA83-5050-4135-BEFD-FD7C34657295}" type="pres">
      <dgm:prSet presAssocID="{6CB5ADC2-2C88-439D-8799-EDCFD88159FD}" presName="background2" presStyleLbl="node2" presStyleIdx="1" presStyleCnt="2"/>
      <dgm:spPr/>
    </dgm:pt>
    <dgm:pt modelId="{5F620662-3885-475A-A539-D8AE3F5EAC23}" type="pres">
      <dgm:prSet presAssocID="{6CB5ADC2-2C88-439D-8799-EDCFD88159FD}" presName="text2" presStyleLbl="fgAcc2" presStyleIdx="1" presStyleCnt="2">
        <dgm:presLayoutVars>
          <dgm:chPref val="3"/>
        </dgm:presLayoutVars>
      </dgm:prSet>
      <dgm:spPr/>
    </dgm:pt>
    <dgm:pt modelId="{CD462027-EF31-4552-91BE-1285E938058A}" type="pres">
      <dgm:prSet presAssocID="{6CB5ADC2-2C88-439D-8799-EDCFD88159FD}" presName="hierChild3" presStyleCnt="0"/>
      <dgm:spPr/>
    </dgm:pt>
    <dgm:pt modelId="{03AD7415-EA4D-4682-8A76-C7E2EFD839DC}" type="pres">
      <dgm:prSet presAssocID="{7DB528D8-FC3F-4A64-9754-5D8670C9A8AF}" presName="Name17" presStyleLbl="parChTrans1D3" presStyleIdx="2" presStyleCnt="4"/>
      <dgm:spPr/>
    </dgm:pt>
    <dgm:pt modelId="{5529D28A-C669-4262-8231-B8D64CDF60FD}" type="pres">
      <dgm:prSet presAssocID="{2DFB8AD7-305C-4811-9405-B50CBDB72782}" presName="hierRoot3" presStyleCnt="0"/>
      <dgm:spPr/>
    </dgm:pt>
    <dgm:pt modelId="{8003F9D1-6EE6-4AA4-9620-36CC3EE3DDFB}" type="pres">
      <dgm:prSet presAssocID="{2DFB8AD7-305C-4811-9405-B50CBDB72782}" presName="composite3" presStyleCnt="0"/>
      <dgm:spPr/>
    </dgm:pt>
    <dgm:pt modelId="{0846EF5F-8987-4746-A0F6-94E76FC78125}" type="pres">
      <dgm:prSet presAssocID="{2DFB8AD7-305C-4811-9405-B50CBDB72782}" presName="background3" presStyleLbl="node3" presStyleIdx="2" presStyleCnt="4"/>
      <dgm:spPr/>
    </dgm:pt>
    <dgm:pt modelId="{C053121F-375F-4A4F-8AF9-67F4C4C94362}" type="pres">
      <dgm:prSet presAssocID="{2DFB8AD7-305C-4811-9405-B50CBDB72782}" presName="text3" presStyleLbl="fgAcc3" presStyleIdx="2" presStyleCnt="4">
        <dgm:presLayoutVars>
          <dgm:chPref val="3"/>
        </dgm:presLayoutVars>
      </dgm:prSet>
      <dgm:spPr/>
    </dgm:pt>
    <dgm:pt modelId="{AFBD790F-87FB-494B-BDC2-B4EB33F1DDF3}" type="pres">
      <dgm:prSet presAssocID="{2DFB8AD7-305C-4811-9405-B50CBDB72782}" presName="hierChild4" presStyleCnt="0"/>
      <dgm:spPr/>
    </dgm:pt>
    <dgm:pt modelId="{07EEF7DB-0EA9-4B8B-9A8F-667A1BBBFD97}" type="pres">
      <dgm:prSet presAssocID="{AC269DCE-F54B-4A16-B7B5-A6A0E567C479}" presName="Name23" presStyleLbl="parChTrans1D4" presStyleIdx="2" presStyleCnt="4"/>
      <dgm:spPr/>
    </dgm:pt>
    <dgm:pt modelId="{DB7644F6-D183-458E-BA1D-2169FA9A8E7B}" type="pres">
      <dgm:prSet presAssocID="{30F6159A-09D0-4FBC-975F-6E8990D98115}" presName="hierRoot4" presStyleCnt="0"/>
      <dgm:spPr/>
    </dgm:pt>
    <dgm:pt modelId="{8BBA8386-10D9-46FA-8901-424D9B5FAD05}" type="pres">
      <dgm:prSet presAssocID="{30F6159A-09D0-4FBC-975F-6E8990D98115}" presName="composite4" presStyleCnt="0"/>
      <dgm:spPr/>
    </dgm:pt>
    <dgm:pt modelId="{3164D62E-C254-484B-A157-83B7DC488C3B}" type="pres">
      <dgm:prSet presAssocID="{30F6159A-09D0-4FBC-975F-6E8990D98115}" presName="background4" presStyleLbl="node4" presStyleIdx="2" presStyleCnt="4"/>
      <dgm:spPr/>
    </dgm:pt>
    <dgm:pt modelId="{CA03B1E2-A4E7-4055-A412-F68C35874895}" type="pres">
      <dgm:prSet presAssocID="{30F6159A-09D0-4FBC-975F-6E8990D98115}" presName="text4" presStyleLbl="fgAcc4" presStyleIdx="2" presStyleCnt="4">
        <dgm:presLayoutVars>
          <dgm:chPref val="3"/>
        </dgm:presLayoutVars>
      </dgm:prSet>
      <dgm:spPr/>
    </dgm:pt>
    <dgm:pt modelId="{89D1C95B-E80C-472C-9E9A-BAD3600CC740}" type="pres">
      <dgm:prSet presAssocID="{30F6159A-09D0-4FBC-975F-6E8990D98115}" presName="hierChild5" presStyleCnt="0"/>
      <dgm:spPr/>
    </dgm:pt>
    <dgm:pt modelId="{A86F29E3-348B-4C30-8011-F555A498F1D4}" type="pres">
      <dgm:prSet presAssocID="{49F732DB-0925-4608-8A02-83D04022B02E}" presName="Name17" presStyleLbl="parChTrans1D3" presStyleIdx="3" presStyleCnt="4"/>
      <dgm:spPr/>
    </dgm:pt>
    <dgm:pt modelId="{301DC54D-F417-4090-BFE2-18B6B89FDA4E}" type="pres">
      <dgm:prSet presAssocID="{247A71C0-69C7-4F65-880E-AF15CF4B3BB6}" presName="hierRoot3" presStyleCnt="0"/>
      <dgm:spPr/>
    </dgm:pt>
    <dgm:pt modelId="{1A84BA45-A974-48A0-BC8F-9518AAE5F14F}" type="pres">
      <dgm:prSet presAssocID="{247A71C0-69C7-4F65-880E-AF15CF4B3BB6}" presName="composite3" presStyleCnt="0"/>
      <dgm:spPr/>
    </dgm:pt>
    <dgm:pt modelId="{F9F2B8FA-2A63-4BE2-AD65-820AE8C2328F}" type="pres">
      <dgm:prSet presAssocID="{247A71C0-69C7-4F65-880E-AF15CF4B3BB6}" presName="background3" presStyleLbl="node3" presStyleIdx="3" presStyleCnt="4"/>
      <dgm:spPr/>
    </dgm:pt>
    <dgm:pt modelId="{9667F3A2-5E8B-4CA0-B059-B60118071AE4}" type="pres">
      <dgm:prSet presAssocID="{247A71C0-69C7-4F65-880E-AF15CF4B3BB6}" presName="text3" presStyleLbl="fgAcc3" presStyleIdx="3" presStyleCnt="4">
        <dgm:presLayoutVars>
          <dgm:chPref val="3"/>
        </dgm:presLayoutVars>
      </dgm:prSet>
      <dgm:spPr/>
    </dgm:pt>
    <dgm:pt modelId="{F25120CB-85B4-4296-885C-70C385B1EE3B}" type="pres">
      <dgm:prSet presAssocID="{247A71C0-69C7-4F65-880E-AF15CF4B3BB6}" presName="hierChild4" presStyleCnt="0"/>
      <dgm:spPr/>
    </dgm:pt>
    <dgm:pt modelId="{3DD5F301-6BD7-411B-AB34-CBF51C9AC82A}" type="pres">
      <dgm:prSet presAssocID="{4CA9917B-BB4E-43BB-86A5-6F966C40D010}" presName="Name23" presStyleLbl="parChTrans1D4" presStyleIdx="3" presStyleCnt="4"/>
      <dgm:spPr/>
    </dgm:pt>
    <dgm:pt modelId="{5D46BA96-A588-4CBB-9835-F90D140D8CEA}" type="pres">
      <dgm:prSet presAssocID="{10FE3B4F-CB78-47DD-81CD-50B1BEDF5A98}" presName="hierRoot4" presStyleCnt="0"/>
      <dgm:spPr/>
    </dgm:pt>
    <dgm:pt modelId="{36CBCD99-7A53-4668-BE0C-A3CA2BB8B91F}" type="pres">
      <dgm:prSet presAssocID="{10FE3B4F-CB78-47DD-81CD-50B1BEDF5A98}" presName="composite4" presStyleCnt="0"/>
      <dgm:spPr/>
    </dgm:pt>
    <dgm:pt modelId="{8F40AB54-182E-4AE3-AB5B-B68FFA2F3669}" type="pres">
      <dgm:prSet presAssocID="{10FE3B4F-CB78-47DD-81CD-50B1BEDF5A98}" presName="background4" presStyleLbl="node4" presStyleIdx="3" presStyleCnt="4"/>
      <dgm:spPr/>
    </dgm:pt>
    <dgm:pt modelId="{AB004085-4484-4293-BEE0-92672D5C10A4}" type="pres">
      <dgm:prSet presAssocID="{10FE3B4F-CB78-47DD-81CD-50B1BEDF5A98}" presName="text4" presStyleLbl="fgAcc4" presStyleIdx="3" presStyleCnt="4">
        <dgm:presLayoutVars>
          <dgm:chPref val="3"/>
        </dgm:presLayoutVars>
      </dgm:prSet>
      <dgm:spPr/>
    </dgm:pt>
    <dgm:pt modelId="{4DE30EBF-8215-4D96-822E-4D3F43AD8C78}" type="pres">
      <dgm:prSet presAssocID="{10FE3B4F-CB78-47DD-81CD-50B1BEDF5A98}" presName="hierChild5" presStyleCnt="0"/>
      <dgm:spPr/>
    </dgm:pt>
  </dgm:ptLst>
  <dgm:cxnLst>
    <dgm:cxn modelId="{CCDF8407-2D33-4836-AB52-56407663CB24}" type="presOf" srcId="{49F732DB-0925-4608-8A02-83D04022B02E}" destId="{A86F29E3-348B-4C30-8011-F555A498F1D4}" srcOrd="0" destOrd="0" presId="urn:microsoft.com/office/officeart/2005/8/layout/hierarchy1"/>
    <dgm:cxn modelId="{34FDDB08-ED5A-4152-92A3-C5344B5A5F7B}" type="presOf" srcId="{10FE3B4F-CB78-47DD-81CD-50B1BEDF5A98}" destId="{AB004085-4484-4293-BEE0-92672D5C10A4}" srcOrd="0" destOrd="0" presId="urn:microsoft.com/office/officeart/2005/8/layout/hierarchy1"/>
    <dgm:cxn modelId="{BA897C09-55F0-482A-B43B-FA0647540FBB}" type="presOf" srcId="{105040D3-AD48-4C78-BA10-85E9DEC8E142}" destId="{280B9882-EAD6-45DD-9E04-FFBCC1B4FB2E}" srcOrd="0" destOrd="0" presId="urn:microsoft.com/office/officeart/2005/8/layout/hierarchy1"/>
    <dgm:cxn modelId="{DE5B610A-34F7-41B4-8A65-A9300C7C05DF}" srcId="{92335788-1BC5-4EB1-8A50-150B65377378}" destId="{7E8922F2-FF9B-4C4E-A7A1-5359906AE0CA}" srcOrd="0" destOrd="0" parTransId="{DC71B27F-4772-4749-BD44-8CD98DF926C1}" sibTransId="{C1D3CB1B-9056-4045-963F-FCD6539D5A6A}"/>
    <dgm:cxn modelId="{8873160B-A450-4C64-916A-8FD39A46ACE5}" srcId="{6CB5ADC2-2C88-439D-8799-EDCFD88159FD}" destId="{2DFB8AD7-305C-4811-9405-B50CBDB72782}" srcOrd="0" destOrd="0" parTransId="{7DB528D8-FC3F-4A64-9754-5D8670C9A8AF}" sibTransId="{ABC1B979-5F04-4FA0-9953-592C5C7CEDC8}"/>
    <dgm:cxn modelId="{89520510-BAC3-419B-99A3-4166348BE28F}" srcId="{CDD55AD1-57DF-42BF-9A67-768CBEC8FD21}" destId="{0E2C8947-5851-4F23-86F8-F22BEDA1A5FF}" srcOrd="0" destOrd="0" parTransId="{11864A48-A131-4EE6-BC94-14947C1FCFA6}" sibTransId="{532FAEC4-4FF1-4643-8BF8-8C0B7E47857B}"/>
    <dgm:cxn modelId="{C3660613-32E8-4BA2-80E2-0399AD515FB1}" type="presOf" srcId="{2DFB8AD7-305C-4811-9405-B50CBDB72782}" destId="{C053121F-375F-4A4F-8AF9-67F4C4C94362}" srcOrd="0" destOrd="0" presId="urn:microsoft.com/office/officeart/2005/8/layout/hierarchy1"/>
    <dgm:cxn modelId="{81F99114-8161-46AB-9C5E-1939FE0A211B}" type="presOf" srcId="{8042A1A6-E918-43B4-8FEE-76FB850E2FD9}" destId="{056D419C-E7B3-433B-9B09-172C8E8AFD0B}" srcOrd="0" destOrd="0" presId="urn:microsoft.com/office/officeart/2005/8/layout/hierarchy1"/>
    <dgm:cxn modelId="{FED52D24-D612-440C-95C3-DE5C8D3954E5}" srcId="{6CB5ADC2-2C88-439D-8799-EDCFD88159FD}" destId="{247A71C0-69C7-4F65-880E-AF15CF4B3BB6}" srcOrd="1" destOrd="0" parTransId="{49F732DB-0925-4608-8A02-83D04022B02E}" sibTransId="{3413FAED-D5D5-4C43-8EEB-C59AA80A6F47}"/>
    <dgm:cxn modelId="{0028AF2B-6C7F-4903-AF1A-F7610721F7C5}" srcId="{8042A1A6-E918-43B4-8FEE-76FB850E2FD9}" destId="{92335788-1BC5-4EB1-8A50-150B65377378}" srcOrd="0" destOrd="0" parTransId="{AAE55319-8374-4235-B6D6-4099D5AB3B6F}" sibTransId="{445749BE-BC1C-4273-A877-60F5C3241BE6}"/>
    <dgm:cxn modelId="{3428F731-64AA-4E3C-A9D3-1EF4275C1B7A}" srcId="{92335788-1BC5-4EB1-8A50-150B65377378}" destId="{6CB5ADC2-2C88-439D-8799-EDCFD88159FD}" srcOrd="1" destOrd="0" parTransId="{0C110D44-647E-49FB-AB2B-47016B218B7E}" sibTransId="{9E6EB0FA-82C7-474A-9C42-78A5F44AE402}"/>
    <dgm:cxn modelId="{658A3137-1093-4DCC-805D-A7BAB2DA85B9}" type="presOf" srcId="{247A71C0-69C7-4F65-880E-AF15CF4B3BB6}" destId="{9667F3A2-5E8B-4CA0-B059-B60118071AE4}" srcOrd="0" destOrd="0" presId="urn:microsoft.com/office/officeart/2005/8/layout/hierarchy1"/>
    <dgm:cxn modelId="{EFC70B3A-3F49-400A-A1D4-E8CA1A775E41}" type="presOf" srcId="{0C110D44-647E-49FB-AB2B-47016B218B7E}" destId="{483C1DE6-4CE8-4AFF-9173-BC9FD46064D3}" srcOrd="0" destOrd="0" presId="urn:microsoft.com/office/officeart/2005/8/layout/hierarchy1"/>
    <dgm:cxn modelId="{3B448F3B-5C0F-4FB6-8BF8-D2D6EA5D210F}" srcId="{7E8922F2-FF9B-4C4E-A7A1-5359906AE0CA}" destId="{CDD55AD1-57DF-42BF-9A67-768CBEC8FD21}" srcOrd="0" destOrd="0" parTransId="{B2A3A39C-1319-4330-A497-6947C1E2AD6A}" sibTransId="{87BAFFD6-0340-4E02-80E5-E6CC2E93029F}"/>
    <dgm:cxn modelId="{D271B968-9ACF-4637-BF5E-A80CE284451C}" srcId="{247A71C0-69C7-4F65-880E-AF15CF4B3BB6}" destId="{10FE3B4F-CB78-47DD-81CD-50B1BEDF5A98}" srcOrd="0" destOrd="0" parTransId="{4CA9917B-BB4E-43BB-86A5-6F966C40D010}" sibTransId="{4A56675B-E461-4225-8F2E-79C0B6306E1C}"/>
    <dgm:cxn modelId="{4E3C7073-4ABA-498C-BDE5-6000DBAB172C}" type="presOf" srcId="{B2A3A39C-1319-4330-A497-6947C1E2AD6A}" destId="{6FFFC6AB-DA9C-4490-819C-FC15E185B5E1}" srcOrd="0" destOrd="0" presId="urn:microsoft.com/office/officeart/2005/8/layout/hierarchy1"/>
    <dgm:cxn modelId="{9E9ADD76-DCE9-4CDC-A83C-938A679B545E}" type="presOf" srcId="{30F6159A-09D0-4FBC-975F-6E8990D98115}" destId="{CA03B1E2-A4E7-4055-A412-F68C35874895}" srcOrd="0" destOrd="0" presId="urn:microsoft.com/office/officeart/2005/8/layout/hierarchy1"/>
    <dgm:cxn modelId="{46AAF97E-9362-43CE-B8CF-E60DC19333FC}" type="presOf" srcId="{1AF1674F-5C01-43BA-AD2D-BF37F45039E1}" destId="{48A688ED-69E3-4664-88BF-A2946B7EDDD7}" srcOrd="0" destOrd="0" presId="urn:microsoft.com/office/officeart/2005/8/layout/hierarchy1"/>
    <dgm:cxn modelId="{2B7E0283-50D5-4450-BC29-383C8C95738E}" type="presOf" srcId="{92335788-1BC5-4EB1-8A50-150B65377378}" destId="{324B8485-BA1E-4856-A061-ED4B001B202D}" srcOrd="0" destOrd="0" presId="urn:microsoft.com/office/officeart/2005/8/layout/hierarchy1"/>
    <dgm:cxn modelId="{73041F85-4D62-4FC4-96D1-525EE0716E4C}" srcId="{7E8922F2-FF9B-4C4E-A7A1-5359906AE0CA}" destId="{1AF1674F-5C01-43BA-AD2D-BF37F45039E1}" srcOrd="1" destOrd="0" parTransId="{B99940A8-A2EB-4517-8512-28C5CCC5B48A}" sibTransId="{3A5C50FE-1B79-4295-AC49-57776068832C}"/>
    <dgm:cxn modelId="{BCA81086-CA84-4DBD-9486-138E8E06B916}" type="presOf" srcId="{4CA9917B-BB4E-43BB-86A5-6F966C40D010}" destId="{3DD5F301-6BD7-411B-AB34-CBF51C9AC82A}" srcOrd="0" destOrd="0" presId="urn:microsoft.com/office/officeart/2005/8/layout/hierarchy1"/>
    <dgm:cxn modelId="{FFE46193-A6DE-42D3-ABC7-46B13ABE58CA}" type="presOf" srcId="{DC71B27F-4772-4749-BD44-8CD98DF926C1}" destId="{BB0EB80E-DB04-4947-8A9E-6EF123093FC1}" srcOrd="0" destOrd="0" presId="urn:microsoft.com/office/officeart/2005/8/layout/hierarchy1"/>
    <dgm:cxn modelId="{6D6CD9A1-53A4-4161-A6A1-AB1BB1B561FC}" type="presOf" srcId="{AC269DCE-F54B-4A16-B7B5-A6A0E567C479}" destId="{07EEF7DB-0EA9-4B8B-9A8F-667A1BBBFD97}" srcOrd="0" destOrd="0" presId="urn:microsoft.com/office/officeart/2005/8/layout/hierarchy1"/>
    <dgm:cxn modelId="{1A6FD3A7-7591-4B8F-A8B4-F779E7F14F11}" type="presOf" srcId="{11864A48-A131-4EE6-BC94-14947C1FCFA6}" destId="{95CE4731-F253-433D-AD56-EA27F9CA7998}" srcOrd="0" destOrd="0" presId="urn:microsoft.com/office/officeart/2005/8/layout/hierarchy1"/>
    <dgm:cxn modelId="{FBA283AE-BCDD-4B52-A033-A3B8D997CDE7}" type="presOf" srcId="{7E8922F2-FF9B-4C4E-A7A1-5359906AE0CA}" destId="{8F9E16AE-9A19-4D44-BA2D-1C518B1055F3}" srcOrd="0" destOrd="0" presId="urn:microsoft.com/office/officeart/2005/8/layout/hierarchy1"/>
    <dgm:cxn modelId="{090545BA-CD1F-45F4-9FC7-6DB559C98AED}" type="presOf" srcId="{7DB528D8-FC3F-4A64-9754-5D8670C9A8AF}" destId="{03AD7415-EA4D-4682-8A76-C7E2EFD839DC}" srcOrd="0" destOrd="0" presId="urn:microsoft.com/office/officeart/2005/8/layout/hierarchy1"/>
    <dgm:cxn modelId="{AAC8E2BB-A2D9-4D9F-AD4F-9B81B51B0A49}" srcId="{1AF1674F-5C01-43BA-AD2D-BF37F45039E1}" destId="{5F099F65-F0E5-47F8-BC49-1E279E94E254}" srcOrd="0" destOrd="0" parTransId="{105040D3-AD48-4C78-BA10-85E9DEC8E142}" sibTransId="{4ADDEA88-0E2C-4968-A8F6-4B69A44C3763}"/>
    <dgm:cxn modelId="{6D8590D1-8BD4-4EED-987D-B907EE49F152}" type="presOf" srcId="{CDD55AD1-57DF-42BF-9A67-768CBEC8FD21}" destId="{1990C724-FFB5-47BA-9107-334DDA4FF834}" srcOrd="0" destOrd="0" presId="urn:microsoft.com/office/officeart/2005/8/layout/hierarchy1"/>
    <dgm:cxn modelId="{B1182ED5-F77A-4DEC-8A77-5B4A7E3CBE79}" type="presOf" srcId="{5F099F65-F0E5-47F8-BC49-1E279E94E254}" destId="{7ECFEC6F-2D1A-425B-8642-74C5487642DD}" srcOrd="0" destOrd="0" presId="urn:microsoft.com/office/officeart/2005/8/layout/hierarchy1"/>
    <dgm:cxn modelId="{DADCB3D7-7B6D-4FF4-9416-BDB1F57F6F5C}" type="presOf" srcId="{6CB5ADC2-2C88-439D-8799-EDCFD88159FD}" destId="{5F620662-3885-475A-A539-D8AE3F5EAC23}" srcOrd="0" destOrd="0" presId="urn:microsoft.com/office/officeart/2005/8/layout/hierarchy1"/>
    <dgm:cxn modelId="{2DDC85EF-3CF2-4783-A92F-A627184D9095}" type="presOf" srcId="{0E2C8947-5851-4F23-86F8-F22BEDA1A5FF}" destId="{7145A1CB-E147-476C-8E35-53B53D04038F}" srcOrd="0" destOrd="0" presId="urn:microsoft.com/office/officeart/2005/8/layout/hierarchy1"/>
    <dgm:cxn modelId="{A3D09DEF-39B8-4265-837F-24AAC018FD0D}" srcId="{2DFB8AD7-305C-4811-9405-B50CBDB72782}" destId="{30F6159A-09D0-4FBC-975F-6E8990D98115}" srcOrd="0" destOrd="0" parTransId="{AC269DCE-F54B-4A16-B7B5-A6A0E567C479}" sibTransId="{0806006F-B3AE-495F-BD43-BCA86E9239AB}"/>
    <dgm:cxn modelId="{95AD15F2-B3B7-4611-9D2E-341377CA7B9F}" type="presOf" srcId="{B99940A8-A2EB-4517-8512-28C5CCC5B48A}" destId="{188E9ED6-0749-49E6-86A0-C151A481F433}" srcOrd="0" destOrd="0" presId="urn:microsoft.com/office/officeart/2005/8/layout/hierarchy1"/>
    <dgm:cxn modelId="{8253338E-1764-43E2-9711-BA1A9676D52D}" type="presParOf" srcId="{056D419C-E7B3-433B-9B09-172C8E8AFD0B}" destId="{C29D0B57-A2F4-44BC-831D-D2A422B44F8A}" srcOrd="0" destOrd="0" presId="urn:microsoft.com/office/officeart/2005/8/layout/hierarchy1"/>
    <dgm:cxn modelId="{2AEE76DE-3322-4142-8C38-C9CA317E32C9}" type="presParOf" srcId="{C29D0B57-A2F4-44BC-831D-D2A422B44F8A}" destId="{1E0F2355-3E62-45AA-8D73-0D9653241BBA}" srcOrd="0" destOrd="0" presId="urn:microsoft.com/office/officeart/2005/8/layout/hierarchy1"/>
    <dgm:cxn modelId="{8A30B543-B3FA-495A-826E-45EC1F7795AD}" type="presParOf" srcId="{1E0F2355-3E62-45AA-8D73-0D9653241BBA}" destId="{D4FBFAD3-CA09-4405-9999-5B0A4C4040F5}" srcOrd="0" destOrd="0" presId="urn:microsoft.com/office/officeart/2005/8/layout/hierarchy1"/>
    <dgm:cxn modelId="{3007AB3A-61DF-4CDF-9CEC-53493769E1FE}" type="presParOf" srcId="{1E0F2355-3E62-45AA-8D73-0D9653241BBA}" destId="{324B8485-BA1E-4856-A061-ED4B001B202D}" srcOrd="1" destOrd="0" presId="urn:microsoft.com/office/officeart/2005/8/layout/hierarchy1"/>
    <dgm:cxn modelId="{F7E2E185-05F2-48A6-BB5D-D3B4B2292FAE}" type="presParOf" srcId="{C29D0B57-A2F4-44BC-831D-D2A422B44F8A}" destId="{5E7A400B-72CD-48A5-B4E7-F4BF06F44F2C}" srcOrd="1" destOrd="0" presId="urn:microsoft.com/office/officeart/2005/8/layout/hierarchy1"/>
    <dgm:cxn modelId="{93DF2EB7-8CDB-4087-82EB-C793D42FDFDB}" type="presParOf" srcId="{5E7A400B-72CD-48A5-B4E7-F4BF06F44F2C}" destId="{BB0EB80E-DB04-4947-8A9E-6EF123093FC1}" srcOrd="0" destOrd="0" presId="urn:microsoft.com/office/officeart/2005/8/layout/hierarchy1"/>
    <dgm:cxn modelId="{7A26FA19-3C41-44DB-9D79-0B347605828C}" type="presParOf" srcId="{5E7A400B-72CD-48A5-B4E7-F4BF06F44F2C}" destId="{BCF5CFF9-E276-433A-9ED3-11860D5F1084}" srcOrd="1" destOrd="0" presId="urn:microsoft.com/office/officeart/2005/8/layout/hierarchy1"/>
    <dgm:cxn modelId="{823067B7-0A53-4A00-A1DB-D4DEFF9F55CD}" type="presParOf" srcId="{BCF5CFF9-E276-433A-9ED3-11860D5F1084}" destId="{372B4192-2CF9-4B34-A49A-D57BB88899F7}" srcOrd="0" destOrd="0" presId="urn:microsoft.com/office/officeart/2005/8/layout/hierarchy1"/>
    <dgm:cxn modelId="{B19FB479-B33C-4B01-AA32-8F66A35E374C}" type="presParOf" srcId="{372B4192-2CF9-4B34-A49A-D57BB88899F7}" destId="{E5E03078-87CC-4A30-A32E-B1FDC5134656}" srcOrd="0" destOrd="0" presId="urn:microsoft.com/office/officeart/2005/8/layout/hierarchy1"/>
    <dgm:cxn modelId="{2933F172-424E-426D-979C-D139B0B8A735}" type="presParOf" srcId="{372B4192-2CF9-4B34-A49A-D57BB88899F7}" destId="{8F9E16AE-9A19-4D44-BA2D-1C518B1055F3}" srcOrd="1" destOrd="0" presId="urn:microsoft.com/office/officeart/2005/8/layout/hierarchy1"/>
    <dgm:cxn modelId="{187C4895-8830-4CA8-A295-F15831C512C2}" type="presParOf" srcId="{BCF5CFF9-E276-433A-9ED3-11860D5F1084}" destId="{A49E59E0-E103-4B64-9D88-DCDDFF688543}" srcOrd="1" destOrd="0" presId="urn:microsoft.com/office/officeart/2005/8/layout/hierarchy1"/>
    <dgm:cxn modelId="{9429F6CC-8E39-4680-9351-125C6E4BA223}" type="presParOf" srcId="{A49E59E0-E103-4B64-9D88-DCDDFF688543}" destId="{6FFFC6AB-DA9C-4490-819C-FC15E185B5E1}" srcOrd="0" destOrd="0" presId="urn:microsoft.com/office/officeart/2005/8/layout/hierarchy1"/>
    <dgm:cxn modelId="{57175631-3722-4DE3-AEA7-26C82D456464}" type="presParOf" srcId="{A49E59E0-E103-4B64-9D88-DCDDFF688543}" destId="{896901E0-0927-4EBD-90EE-AFB19E64A580}" srcOrd="1" destOrd="0" presId="urn:microsoft.com/office/officeart/2005/8/layout/hierarchy1"/>
    <dgm:cxn modelId="{ED1EF419-FF0A-4656-83E7-3BC63FA647D8}" type="presParOf" srcId="{896901E0-0927-4EBD-90EE-AFB19E64A580}" destId="{8903B1BD-155A-4E99-A0F0-CF949C940920}" srcOrd="0" destOrd="0" presId="urn:microsoft.com/office/officeart/2005/8/layout/hierarchy1"/>
    <dgm:cxn modelId="{D08036B6-34AC-479A-B3A2-4BAE5885A8B9}" type="presParOf" srcId="{8903B1BD-155A-4E99-A0F0-CF949C940920}" destId="{7C6EDEDB-1A9E-4C06-A16F-AB07C58B9A10}" srcOrd="0" destOrd="0" presId="urn:microsoft.com/office/officeart/2005/8/layout/hierarchy1"/>
    <dgm:cxn modelId="{652E1D3B-BB16-4158-845F-10CA434A2657}" type="presParOf" srcId="{8903B1BD-155A-4E99-A0F0-CF949C940920}" destId="{1990C724-FFB5-47BA-9107-334DDA4FF834}" srcOrd="1" destOrd="0" presId="urn:microsoft.com/office/officeart/2005/8/layout/hierarchy1"/>
    <dgm:cxn modelId="{5AA69A1D-1C42-475D-BF58-CEFE9A1C2571}" type="presParOf" srcId="{896901E0-0927-4EBD-90EE-AFB19E64A580}" destId="{30D88458-A1BB-4174-B9E8-0C3FA6AAE88C}" srcOrd="1" destOrd="0" presId="urn:microsoft.com/office/officeart/2005/8/layout/hierarchy1"/>
    <dgm:cxn modelId="{E4600A23-5977-4BF3-945F-10B2D006F785}" type="presParOf" srcId="{30D88458-A1BB-4174-B9E8-0C3FA6AAE88C}" destId="{95CE4731-F253-433D-AD56-EA27F9CA7998}" srcOrd="0" destOrd="0" presId="urn:microsoft.com/office/officeart/2005/8/layout/hierarchy1"/>
    <dgm:cxn modelId="{1EE69851-6A65-4CE0-91AC-CEEB884024FD}" type="presParOf" srcId="{30D88458-A1BB-4174-B9E8-0C3FA6AAE88C}" destId="{9A23D56F-19F3-483B-850E-FC28B97F9A84}" srcOrd="1" destOrd="0" presId="urn:microsoft.com/office/officeart/2005/8/layout/hierarchy1"/>
    <dgm:cxn modelId="{3E2D94D0-ED27-4C17-91E8-8A66B2B6824D}" type="presParOf" srcId="{9A23D56F-19F3-483B-850E-FC28B97F9A84}" destId="{FE723148-2FF0-4C43-ABBB-DD5136AA1399}" srcOrd="0" destOrd="0" presId="urn:microsoft.com/office/officeart/2005/8/layout/hierarchy1"/>
    <dgm:cxn modelId="{DDE4DE8A-B8D5-4703-83C7-D07AE752C4D6}" type="presParOf" srcId="{FE723148-2FF0-4C43-ABBB-DD5136AA1399}" destId="{3217DB3B-714F-49A3-96E6-1BC7B5D47329}" srcOrd="0" destOrd="0" presId="urn:microsoft.com/office/officeart/2005/8/layout/hierarchy1"/>
    <dgm:cxn modelId="{713D300B-25BA-4706-9C13-1A7698071AA7}" type="presParOf" srcId="{FE723148-2FF0-4C43-ABBB-DD5136AA1399}" destId="{7145A1CB-E147-476C-8E35-53B53D04038F}" srcOrd="1" destOrd="0" presId="urn:microsoft.com/office/officeart/2005/8/layout/hierarchy1"/>
    <dgm:cxn modelId="{7964FBBF-47E2-4D16-9ED2-EAF16D58D4E1}" type="presParOf" srcId="{9A23D56F-19F3-483B-850E-FC28B97F9A84}" destId="{B89237D7-68BC-477A-8DCA-7A3E75A68CE0}" srcOrd="1" destOrd="0" presId="urn:microsoft.com/office/officeart/2005/8/layout/hierarchy1"/>
    <dgm:cxn modelId="{615BAC6F-0F0B-4141-9577-B5389CDE2123}" type="presParOf" srcId="{A49E59E0-E103-4B64-9D88-DCDDFF688543}" destId="{188E9ED6-0749-49E6-86A0-C151A481F433}" srcOrd="2" destOrd="0" presId="urn:microsoft.com/office/officeart/2005/8/layout/hierarchy1"/>
    <dgm:cxn modelId="{EB65943A-70D2-4F9A-B9FD-1774C80E6EE8}" type="presParOf" srcId="{A49E59E0-E103-4B64-9D88-DCDDFF688543}" destId="{CC33821C-79BA-4BA3-A41E-0FA2C9A52572}" srcOrd="3" destOrd="0" presId="urn:microsoft.com/office/officeart/2005/8/layout/hierarchy1"/>
    <dgm:cxn modelId="{CB91651F-7DE9-4BD5-B76A-B8B736DDBEFD}" type="presParOf" srcId="{CC33821C-79BA-4BA3-A41E-0FA2C9A52572}" destId="{519F117E-4D1C-4B66-833F-6A8FE0554AD4}" srcOrd="0" destOrd="0" presId="urn:microsoft.com/office/officeart/2005/8/layout/hierarchy1"/>
    <dgm:cxn modelId="{EF87FD5A-0AAD-41B9-900A-83A853586E49}" type="presParOf" srcId="{519F117E-4D1C-4B66-833F-6A8FE0554AD4}" destId="{507DF547-299F-4C10-8DE8-B40D01EB9725}" srcOrd="0" destOrd="0" presId="urn:microsoft.com/office/officeart/2005/8/layout/hierarchy1"/>
    <dgm:cxn modelId="{0BA9C886-3329-4263-8EE0-26818EBBA4C4}" type="presParOf" srcId="{519F117E-4D1C-4B66-833F-6A8FE0554AD4}" destId="{48A688ED-69E3-4664-88BF-A2946B7EDDD7}" srcOrd="1" destOrd="0" presId="urn:microsoft.com/office/officeart/2005/8/layout/hierarchy1"/>
    <dgm:cxn modelId="{8CB45710-E0C2-4669-9B8D-1A9C70B3BCC2}" type="presParOf" srcId="{CC33821C-79BA-4BA3-A41E-0FA2C9A52572}" destId="{F14824F8-3BD5-4841-A048-D8783B1BAF2B}" srcOrd="1" destOrd="0" presId="urn:microsoft.com/office/officeart/2005/8/layout/hierarchy1"/>
    <dgm:cxn modelId="{7AC9D640-441E-4B22-AFCB-0016F1B4B629}" type="presParOf" srcId="{F14824F8-3BD5-4841-A048-D8783B1BAF2B}" destId="{280B9882-EAD6-45DD-9E04-FFBCC1B4FB2E}" srcOrd="0" destOrd="0" presId="urn:microsoft.com/office/officeart/2005/8/layout/hierarchy1"/>
    <dgm:cxn modelId="{2A4BA5F4-4AAD-4E9C-88E1-9296019B4A4D}" type="presParOf" srcId="{F14824F8-3BD5-4841-A048-D8783B1BAF2B}" destId="{A46FB128-C213-4F70-81D0-56EC1FE5F427}" srcOrd="1" destOrd="0" presId="urn:microsoft.com/office/officeart/2005/8/layout/hierarchy1"/>
    <dgm:cxn modelId="{47A59545-D3D4-4ED4-94F4-0B9DD6590857}" type="presParOf" srcId="{A46FB128-C213-4F70-81D0-56EC1FE5F427}" destId="{DE1226D1-20A0-46FB-A25E-B7004FE202C7}" srcOrd="0" destOrd="0" presId="urn:microsoft.com/office/officeart/2005/8/layout/hierarchy1"/>
    <dgm:cxn modelId="{C92A34B8-F7BB-4C17-B754-67A6953339BB}" type="presParOf" srcId="{DE1226D1-20A0-46FB-A25E-B7004FE202C7}" destId="{845FF840-6FA4-485E-AFB5-E8462518B7BD}" srcOrd="0" destOrd="0" presId="urn:microsoft.com/office/officeart/2005/8/layout/hierarchy1"/>
    <dgm:cxn modelId="{D847DAAF-EAAE-4BD5-A8AE-9A658096BDEB}" type="presParOf" srcId="{DE1226D1-20A0-46FB-A25E-B7004FE202C7}" destId="{7ECFEC6F-2D1A-425B-8642-74C5487642DD}" srcOrd="1" destOrd="0" presId="urn:microsoft.com/office/officeart/2005/8/layout/hierarchy1"/>
    <dgm:cxn modelId="{B020F6A7-09AE-4AB2-BFF5-4A975DFBE2AE}" type="presParOf" srcId="{A46FB128-C213-4F70-81D0-56EC1FE5F427}" destId="{A2F7F2F4-2164-45A5-82C7-79C1802F7C71}" srcOrd="1" destOrd="0" presId="urn:microsoft.com/office/officeart/2005/8/layout/hierarchy1"/>
    <dgm:cxn modelId="{73C924D9-3177-4CC3-BDB5-864CE12FE914}" type="presParOf" srcId="{5E7A400B-72CD-48A5-B4E7-F4BF06F44F2C}" destId="{483C1DE6-4CE8-4AFF-9173-BC9FD46064D3}" srcOrd="2" destOrd="0" presId="urn:microsoft.com/office/officeart/2005/8/layout/hierarchy1"/>
    <dgm:cxn modelId="{1E96EC9E-EB0E-4605-9D2D-D582850A6718}" type="presParOf" srcId="{5E7A400B-72CD-48A5-B4E7-F4BF06F44F2C}" destId="{ADB0F3B6-8706-4728-B158-B34D4283FF7C}" srcOrd="3" destOrd="0" presId="urn:microsoft.com/office/officeart/2005/8/layout/hierarchy1"/>
    <dgm:cxn modelId="{F3AC1CBF-C031-4C0D-9E1E-C6AD600768D8}" type="presParOf" srcId="{ADB0F3B6-8706-4728-B158-B34D4283FF7C}" destId="{593AE77E-6AEC-49FB-9750-8B7D3A2AF046}" srcOrd="0" destOrd="0" presId="urn:microsoft.com/office/officeart/2005/8/layout/hierarchy1"/>
    <dgm:cxn modelId="{D312B848-E909-4FE1-A117-1FC5C16F83F8}" type="presParOf" srcId="{593AE77E-6AEC-49FB-9750-8B7D3A2AF046}" destId="{9634EA83-5050-4135-BEFD-FD7C34657295}" srcOrd="0" destOrd="0" presId="urn:microsoft.com/office/officeart/2005/8/layout/hierarchy1"/>
    <dgm:cxn modelId="{E1F9BAD8-8D6B-4D69-AD49-771DE566354D}" type="presParOf" srcId="{593AE77E-6AEC-49FB-9750-8B7D3A2AF046}" destId="{5F620662-3885-475A-A539-D8AE3F5EAC23}" srcOrd="1" destOrd="0" presId="urn:microsoft.com/office/officeart/2005/8/layout/hierarchy1"/>
    <dgm:cxn modelId="{94A67640-FA33-40B4-99AE-69841923FD78}" type="presParOf" srcId="{ADB0F3B6-8706-4728-B158-B34D4283FF7C}" destId="{CD462027-EF31-4552-91BE-1285E938058A}" srcOrd="1" destOrd="0" presId="urn:microsoft.com/office/officeart/2005/8/layout/hierarchy1"/>
    <dgm:cxn modelId="{6DE88BDB-A5AF-44F3-9E56-D9DC33B1D13E}" type="presParOf" srcId="{CD462027-EF31-4552-91BE-1285E938058A}" destId="{03AD7415-EA4D-4682-8A76-C7E2EFD839DC}" srcOrd="0" destOrd="0" presId="urn:microsoft.com/office/officeart/2005/8/layout/hierarchy1"/>
    <dgm:cxn modelId="{2B24B921-63E3-45A3-89F0-917E8631EF80}" type="presParOf" srcId="{CD462027-EF31-4552-91BE-1285E938058A}" destId="{5529D28A-C669-4262-8231-B8D64CDF60FD}" srcOrd="1" destOrd="0" presId="urn:microsoft.com/office/officeart/2005/8/layout/hierarchy1"/>
    <dgm:cxn modelId="{2183845E-C277-4209-97AA-C5F95C84CEE7}" type="presParOf" srcId="{5529D28A-C669-4262-8231-B8D64CDF60FD}" destId="{8003F9D1-6EE6-4AA4-9620-36CC3EE3DDFB}" srcOrd="0" destOrd="0" presId="urn:microsoft.com/office/officeart/2005/8/layout/hierarchy1"/>
    <dgm:cxn modelId="{D2A44625-90E7-4E7A-BAB9-F2B7E1428973}" type="presParOf" srcId="{8003F9D1-6EE6-4AA4-9620-36CC3EE3DDFB}" destId="{0846EF5F-8987-4746-A0F6-94E76FC78125}" srcOrd="0" destOrd="0" presId="urn:microsoft.com/office/officeart/2005/8/layout/hierarchy1"/>
    <dgm:cxn modelId="{DB90F2DF-4905-47CB-A178-621CA46FA284}" type="presParOf" srcId="{8003F9D1-6EE6-4AA4-9620-36CC3EE3DDFB}" destId="{C053121F-375F-4A4F-8AF9-67F4C4C94362}" srcOrd="1" destOrd="0" presId="urn:microsoft.com/office/officeart/2005/8/layout/hierarchy1"/>
    <dgm:cxn modelId="{1A708D16-C075-486B-BF45-B3B88CD53510}" type="presParOf" srcId="{5529D28A-C669-4262-8231-B8D64CDF60FD}" destId="{AFBD790F-87FB-494B-BDC2-B4EB33F1DDF3}" srcOrd="1" destOrd="0" presId="urn:microsoft.com/office/officeart/2005/8/layout/hierarchy1"/>
    <dgm:cxn modelId="{B81CE384-349E-4A30-99B8-2B603ED9C116}" type="presParOf" srcId="{AFBD790F-87FB-494B-BDC2-B4EB33F1DDF3}" destId="{07EEF7DB-0EA9-4B8B-9A8F-667A1BBBFD97}" srcOrd="0" destOrd="0" presId="urn:microsoft.com/office/officeart/2005/8/layout/hierarchy1"/>
    <dgm:cxn modelId="{E21279BA-E2C9-46F4-A05A-56CEFB619374}" type="presParOf" srcId="{AFBD790F-87FB-494B-BDC2-B4EB33F1DDF3}" destId="{DB7644F6-D183-458E-BA1D-2169FA9A8E7B}" srcOrd="1" destOrd="0" presId="urn:microsoft.com/office/officeart/2005/8/layout/hierarchy1"/>
    <dgm:cxn modelId="{DCC7C1BC-D563-4FED-843C-4266A0E4C46F}" type="presParOf" srcId="{DB7644F6-D183-458E-BA1D-2169FA9A8E7B}" destId="{8BBA8386-10D9-46FA-8901-424D9B5FAD05}" srcOrd="0" destOrd="0" presId="urn:microsoft.com/office/officeart/2005/8/layout/hierarchy1"/>
    <dgm:cxn modelId="{290D3D00-E158-45FD-AE03-C30412034FF4}" type="presParOf" srcId="{8BBA8386-10D9-46FA-8901-424D9B5FAD05}" destId="{3164D62E-C254-484B-A157-83B7DC488C3B}" srcOrd="0" destOrd="0" presId="urn:microsoft.com/office/officeart/2005/8/layout/hierarchy1"/>
    <dgm:cxn modelId="{886B5E6E-AC04-4330-93D7-F9274CB1F4D3}" type="presParOf" srcId="{8BBA8386-10D9-46FA-8901-424D9B5FAD05}" destId="{CA03B1E2-A4E7-4055-A412-F68C35874895}" srcOrd="1" destOrd="0" presId="urn:microsoft.com/office/officeart/2005/8/layout/hierarchy1"/>
    <dgm:cxn modelId="{9AECF171-D258-4B96-A31D-18020EDAFF79}" type="presParOf" srcId="{DB7644F6-D183-458E-BA1D-2169FA9A8E7B}" destId="{89D1C95B-E80C-472C-9E9A-BAD3600CC740}" srcOrd="1" destOrd="0" presId="urn:microsoft.com/office/officeart/2005/8/layout/hierarchy1"/>
    <dgm:cxn modelId="{0B751DF7-DB07-400F-92DC-C8079467BA08}" type="presParOf" srcId="{CD462027-EF31-4552-91BE-1285E938058A}" destId="{A86F29E3-348B-4C30-8011-F555A498F1D4}" srcOrd="2" destOrd="0" presId="urn:microsoft.com/office/officeart/2005/8/layout/hierarchy1"/>
    <dgm:cxn modelId="{6894E064-3B9B-40AE-AA2B-9D1980392B32}" type="presParOf" srcId="{CD462027-EF31-4552-91BE-1285E938058A}" destId="{301DC54D-F417-4090-BFE2-18B6B89FDA4E}" srcOrd="3" destOrd="0" presId="urn:microsoft.com/office/officeart/2005/8/layout/hierarchy1"/>
    <dgm:cxn modelId="{8BC3B118-12F5-4572-BCBA-DBA229D8C023}" type="presParOf" srcId="{301DC54D-F417-4090-BFE2-18B6B89FDA4E}" destId="{1A84BA45-A974-48A0-BC8F-9518AAE5F14F}" srcOrd="0" destOrd="0" presId="urn:microsoft.com/office/officeart/2005/8/layout/hierarchy1"/>
    <dgm:cxn modelId="{CD253DA4-82DD-42E4-86DC-B9DAC007CDCD}" type="presParOf" srcId="{1A84BA45-A974-48A0-BC8F-9518AAE5F14F}" destId="{F9F2B8FA-2A63-4BE2-AD65-820AE8C2328F}" srcOrd="0" destOrd="0" presId="urn:microsoft.com/office/officeart/2005/8/layout/hierarchy1"/>
    <dgm:cxn modelId="{1BBEC5FF-E946-414F-BBF5-59DC0F17B43D}" type="presParOf" srcId="{1A84BA45-A974-48A0-BC8F-9518AAE5F14F}" destId="{9667F3A2-5E8B-4CA0-B059-B60118071AE4}" srcOrd="1" destOrd="0" presId="urn:microsoft.com/office/officeart/2005/8/layout/hierarchy1"/>
    <dgm:cxn modelId="{CE27F914-ADB6-4C61-8A1F-BD0E635E0581}" type="presParOf" srcId="{301DC54D-F417-4090-BFE2-18B6B89FDA4E}" destId="{F25120CB-85B4-4296-885C-70C385B1EE3B}" srcOrd="1" destOrd="0" presId="urn:microsoft.com/office/officeart/2005/8/layout/hierarchy1"/>
    <dgm:cxn modelId="{3E674D84-9ADE-47B9-8863-52AFE46E44C7}" type="presParOf" srcId="{F25120CB-85B4-4296-885C-70C385B1EE3B}" destId="{3DD5F301-6BD7-411B-AB34-CBF51C9AC82A}" srcOrd="0" destOrd="0" presId="urn:microsoft.com/office/officeart/2005/8/layout/hierarchy1"/>
    <dgm:cxn modelId="{C8AF66E4-2A30-4AF9-BE50-71398053564D}" type="presParOf" srcId="{F25120CB-85B4-4296-885C-70C385B1EE3B}" destId="{5D46BA96-A588-4CBB-9835-F90D140D8CEA}" srcOrd="1" destOrd="0" presId="urn:microsoft.com/office/officeart/2005/8/layout/hierarchy1"/>
    <dgm:cxn modelId="{AFC7EDC5-3E4D-4742-9934-4F5A98F1EE16}" type="presParOf" srcId="{5D46BA96-A588-4CBB-9835-F90D140D8CEA}" destId="{36CBCD99-7A53-4668-BE0C-A3CA2BB8B91F}" srcOrd="0" destOrd="0" presId="urn:microsoft.com/office/officeart/2005/8/layout/hierarchy1"/>
    <dgm:cxn modelId="{6C3BC7AF-B538-4A4C-A26F-402C8F8ABC9D}" type="presParOf" srcId="{36CBCD99-7A53-4668-BE0C-A3CA2BB8B91F}" destId="{8F40AB54-182E-4AE3-AB5B-B68FFA2F3669}" srcOrd="0" destOrd="0" presId="urn:microsoft.com/office/officeart/2005/8/layout/hierarchy1"/>
    <dgm:cxn modelId="{AD6F62EA-D504-4ACF-9B7F-09A90E080AD6}" type="presParOf" srcId="{36CBCD99-7A53-4668-BE0C-A3CA2BB8B91F}" destId="{AB004085-4484-4293-BEE0-92672D5C10A4}" srcOrd="1" destOrd="0" presId="urn:microsoft.com/office/officeart/2005/8/layout/hierarchy1"/>
    <dgm:cxn modelId="{87BAEB0F-F7F8-48F7-8788-73A0F5789B9B}" type="presParOf" srcId="{5D46BA96-A588-4CBB-9835-F90D140D8CEA}" destId="{4DE30EBF-8215-4D96-822E-4D3F43AD8C7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4A9DC1-FBEA-4D46-B4BB-0F8EF3E9C74C}">
      <dsp:nvSpPr>
        <dsp:cNvPr id="0" name=""/>
        <dsp:cNvSpPr/>
      </dsp:nvSpPr>
      <dsp:spPr>
        <a:xfrm rot="5400000">
          <a:off x="-100596" y="103435"/>
          <a:ext cx="670642" cy="469449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</a:p>
      </dsp:txBody>
      <dsp:txXfrm rot="-5400000">
        <a:off x="1" y="237564"/>
        <a:ext cx="469449" cy="201193"/>
      </dsp:txXfrm>
    </dsp:sp>
    <dsp:sp modelId="{853EA1D5-8E5A-456D-96D4-D62251856596}">
      <dsp:nvSpPr>
        <dsp:cNvPr id="0" name=""/>
        <dsp:cNvSpPr/>
      </dsp:nvSpPr>
      <dsp:spPr>
        <a:xfrm rot="5400000">
          <a:off x="2408159" y="-1935870"/>
          <a:ext cx="436146" cy="4313566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t-EE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Uuringu teostamine </a:t>
          </a:r>
          <a:r>
            <a:rPr lang="et-EE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al</a:t>
          </a:r>
          <a:r>
            <a:rPr lang="et-EE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20. rasedusnädalast</a:t>
          </a:r>
        </a:p>
      </dsp:txBody>
      <dsp:txXfrm rot="-5400000">
        <a:off x="469450" y="24130"/>
        <a:ext cx="4292275" cy="393564"/>
      </dsp:txXfrm>
    </dsp:sp>
    <dsp:sp modelId="{47E70FE9-D3EA-4DEA-B04A-49384CEA459D}">
      <dsp:nvSpPr>
        <dsp:cNvPr id="0" name=""/>
        <dsp:cNvSpPr/>
      </dsp:nvSpPr>
      <dsp:spPr>
        <a:xfrm rot="5400000">
          <a:off x="-100596" y="688238"/>
          <a:ext cx="670642" cy="469449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en-US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822367"/>
        <a:ext cx="469449" cy="201193"/>
      </dsp:txXfrm>
    </dsp:sp>
    <dsp:sp modelId="{47291295-25BA-43FC-AB48-66D94FA2DFCB}">
      <dsp:nvSpPr>
        <dsp:cNvPr id="0" name=""/>
        <dsp:cNvSpPr/>
      </dsp:nvSpPr>
      <dsp:spPr>
        <a:xfrm rot="5400000">
          <a:off x="2408274" y="-1345079"/>
          <a:ext cx="435917" cy="4313566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t-EE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Vere võtmine 6 ml (1x) või 4 ml (2x) EDTA katsutisse</a:t>
          </a:r>
          <a:endParaRPr lang="en-U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469450" y="615025"/>
        <a:ext cx="4292286" cy="393357"/>
      </dsp:txXfrm>
    </dsp:sp>
    <dsp:sp modelId="{466A7B8D-E6BB-4284-89F8-08224F569677}">
      <dsp:nvSpPr>
        <dsp:cNvPr id="0" name=""/>
        <dsp:cNvSpPr/>
      </dsp:nvSpPr>
      <dsp:spPr>
        <a:xfrm rot="5400000">
          <a:off x="-100596" y="1273041"/>
          <a:ext cx="670642" cy="469449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endParaRPr lang="en-US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1407170"/>
        <a:ext cx="469449" cy="201193"/>
      </dsp:txXfrm>
    </dsp:sp>
    <dsp:sp modelId="{AE71DEB2-5425-472A-8657-9E4EC4AD84C2}">
      <dsp:nvSpPr>
        <dsp:cNvPr id="0" name=""/>
        <dsp:cNvSpPr/>
      </dsp:nvSpPr>
      <dsp:spPr>
        <a:xfrm rot="5400000">
          <a:off x="2408274" y="-766379"/>
          <a:ext cx="435917" cy="4313566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t-EE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Vereproovi tsentrifuugimine</a:t>
          </a:r>
          <a:endParaRPr lang="en-U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469450" y="1193725"/>
        <a:ext cx="4292286" cy="393357"/>
      </dsp:txXfrm>
    </dsp:sp>
    <dsp:sp modelId="{90F9AE1F-8D07-4455-ADB5-D47454C303EE}">
      <dsp:nvSpPr>
        <dsp:cNvPr id="0" name=""/>
        <dsp:cNvSpPr/>
      </dsp:nvSpPr>
      <dsp:spPr>
        <a:xfrm rot="5400000">
          <a:off x="-100596" y="1857843"/>
          <a:ext cx="670642" cy="469449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endParaRPr lang="en-US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1991972"/>
        <a:ext cx="469449" cy="201193"/>
      </dsp:txXfrm>
    </dsp:sp>
    <dsp:sp modelId="{252C5CF1-745A-4744-964E-4D93FC379645}">
      <dsp:nvSpPr>
        <dsp:cNvPr id="0" name=""/>
        <dsp:cNvSpPr/>
      </dsp:nvSpPr>
      <dsp:spPr>
        <a:xfrm rot="5400000">
          <a:off x="2408274" y="-181577"/>
          <a:ext cx="435917" cy="4313566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t-EE" sz="1400" kern="1200">
              <a:latin typeface="Times New Roman" panose="02020603050405020304" pitchFamily="18" charset="0"/>
              <a:cs typeface="Times New Roman" panose="02020603050405020304" pitchFamily="18" charset="0"/>
            </a:rPr>
            <a:t>Plasma eraldamine ning korduv plasma tsentrifuugimine </a:t>
          </a:r>
          <a:r>
            <a:rPr lang="et-EE" sz="1400" kern="1200" err="1">
              <a:latin typeface="Times New Roman" panose="02020603050405020304" pitchFamily="18" charset="0"/>
              <a:cs typeface="Times New Roman" panose="02020603050405020304" pitchFamily="18" charset="0"/>
            </a:rPr>
            <a:t>fibriini</a:t>
          </a:r>
          <a:r>
            <a:rPr lang="et-EE" sz="1400" kern="1200">
              <a:latin typeface="Times New Roman" panose="02020603050405020304" pitchFamily="18" charset="0"/>
              <a:cs typeface="Times New Roman" panose="02020603050405020304" pitchFamily="18" charset="0"/>
            </a:rPr>
            <a:t> eemaldamiseks</a:t>
          </a:r>
          <a:endParaRPr lang="en-US" sz="1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469450" y="1778527"/>
        <a:ext cx="4292286" cy="393357"/>
      </dsp:txXfrm>
    </dsp:sp>
    <dsp:sp modelId="{29A79ED5-FBB7-4902-AB91-04D2B5E2D16E}">
      <dsp:nvSpPr>
        <dsp:cNvPr id="0" name=""/>
        <dsp:cNvSpPr/>
      </dsp:nvSpPr>
      <dsp:spPr>
        <a:xfrm rot="5400000">
          <a:off x="-100596" y="2442646"/>
          <a:ext cx="670642" cy="469449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  <a:endParaRPr lang="en-US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2576775"/>
        <a:ext cx="469449" cy="201193"/>
      </dsp:txXfrm>
    </dsp:sp>
    <dsp:sp modelId="{EFD248AD-AE14-4C14-B9FD-ECCC167E18E5}">
      <dsp:nvSpPr>
        <dsp:cNvPr id="0" name=""/>
        <dsp:cNvSpPr/>
      </dsp:nvSpPr>
      <dsp:spPr>
        <a:xfrm rot="5400000">
          <a:off x="2408274" y="403225"/>
          <a:ext cx="435917" cy="4313566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t-EE" sz="1400" kern="1200" err="1">
              <a:latin typeface="Times New Roman" panose="02020603050405020304" pitchFamily="18" charset="0"/>
              <a:cs typeface="Times New Roman" panose="02020603050405020304" pitchFamily="18" charset="0"/>
            </a:rPr>
            <a:t>cfDNA</a:t>
          </a:r>
          <a:r>
            <a:rPr lang="et-EE" sz="1400" kern="1200">
              <a:latin typeface="Times New Roman" panose="02020603050405020304" pitchFamily="18" charset="0"/>
              <a:cs typeface="Times New Roman" panose="02020603050405020304" pitchFamily="18" charset="0"/>
            </a:rPr>
            <a:t> eraldamine plasmast </a:t>
          </a:r>
          <a:endParaRPr lang="en-US" sz="1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469450" y="2363329"/>
        <a:ext cx="4292286" cy="393357"/>
      </dsp:txXfrm>
    </dsp:sp>
    <dsp:sp modelId="{CD312C46-6192-4461-A9DA-7A60F1AB42FA}">
      <dsp:nvSpPr>
        <dsp:cNvPr id="0" name=""/>
        <dsp:cNvSpPr/>
      </dsp:nvSpPr>
      <dsp:spPr>
        <a:xfrm rot="5400000">
          <a:off x="-100596" y="3027449"/>
          <a:ext cx="670642" cy="469449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6</a:t>
          </a:r>
          <a:endParaRPr lang="en-US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3161578"/>
        <a:ext cx="469449" cy="201193"/>
      </dsp:txXfrm>
    </dsp:sp>
    <dsp:sp modelId="{426A131E-EA18-4E10-BF37-86E3EA783D4B}">
      <dsp:nvSpPr>
        <dsp:cNvPr id="0" name=""/>
        <dsp:cNvSpPr/>
      </dsp:nvSpPr>
      <dsp:spPr>
        <a:xfrm rot="5400000">
          <a:off x="2408274" y="988028"/>
          <a:ext cx="435917" cy="4313566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t-EE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qPCR</a:t>
          </a:r>
          <a:r>
            <a:rPr lang="et-EE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analüüs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t-EE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iga patsient 3x korduses)</a:t>
          </a:r>
          <a:endParaRPr lang="en-U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469450" y="2948132"/>
        <a:ext cx="4292286" cy="393357"/>
      </dsp:txXfrm>
    </dsp:sp>
    <dsp:sp modelId="{F1B18B8F-7C10-4B10-97E4-1AEBB372C919}">
      <dsp:nvSpPr>
        <dsp:cNvPr id="0" name=""/>
        <dsp:cNvSpPr/>
      </dsp:nvSpPr>
      <dsp:spPr>
        <a:xfrm rot="5400000">
          <a:off x="-100596" y="3612251"/>
          <a:ext cx="670642" cy="469449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7</a:t>
          </a:r>
          <a:endParaRPr lang="en-US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3746380"/>
        <a:ext cx="469449" cy="201193"/>
      </dsp:txXfrm>
    </dsp:sp>
    <dsp:sp modelId="{2ABD41CA-E197-4500-A6B9-25BAF2A45D2C}">
      <dsp:nvSpPr>
        <dsp:cNvPr id="0" name=""/>
        <dsp:cNvSpPr/>
      </dsp:nvSpPr>
      <dsp:spPr>
        <a:xfrm rot="5400000">
          <a:off x="2408274" y="1572830"/>
          <a:ext cx="435917" cy="4313566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t-EE" sz="1400" kern="1200">
              <a:latin typeface="Times New Roman" panose="02020603050405020304" pitchFamily="18" charset="0"/>
              <a:cs typeface="Times New Roman" panose="02020603050405020304" pitchFamily="18" charset="0"/>
            </a:rPr>
            <a:t>Tulemuste interpreteerimine</a:t>
          </a:r>
          <a:endParaRPr lang="en-US" sz="1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469450" y="3532934"/>
        <a:ext cx="4292286" cy="3933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D5F301-6BD7-411B-AB34-CBF51C9AC82A}">
      <dsp:nvSpPr>
        <dsp:cNvPr id="0" name=""/>
        <dsp:cNvSpPr/>
      </dsp:nvSpPr>
      <dsp:spPr>
        <a:xfrm>
          <a:off x="5273488" y="3475650"/>
          <a:ext cx="91440" cy="3711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115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6F29E3-348B-4C30-8011-F555A498F1D4}">
      <dsp:nvSpPr>
        <dsp:cNvPr id="0" name=""/>
        <dsp:cNvSpPr/>
      </dsp:nvSpPr>
      <dsp:spPr>
        <a:xfrm>
          <a:off x="4539319" y="2294120"/>
          <a:ext cx="779888" cy="3711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931"/>
              </a:lnTo>
              <a:lnTo>
                <a:pt x="779888" y="252931"/>
              </a:lnTo>
              <a:lnTo>
                <a:pt x="779888" y="371155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EEF7DB-0EA9-4B8B-9A8F-667A1BBBFD97}">
      <dsp:nvSpPr>
        <dsp:cNvPr id="0" name=""/>
        <dsp:cNvSpPr/>
      </dsp:nvSpPr>
      <dsp:spPr>
        <a:xfrm>
          <a:off x="3713711" y="3475650"/>
          <a:ext cx="91440" cy="3711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115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AD7415-EA4D-4682-8A76-C7E2EFD839DC}">
      <dsp:nvSpPr>
        <dsp:cNvPr id="0" name=""/>
        <dsp:cNvSpPr/>
      </dsp:nvSpPr>
      <dsp:spPr>
        <a:xfrm>
          <a:off x="3759431" y="2294120"/>
          <a:ext cx="779888" cy="371155"/>
        </a:xfrm>
        <a:custGeom>
          <a:avLst/>
          <a:gdLst/>
          <a:ahLst/>
          <a:cxnLst/>
          <a:rect l="0" t="0" r="0" b="0"/>
          <a:pathLst>
            <a:path>
              <a:moveTo>
                <a:pt x="779888" y="0"/>
              </a:moveTo>
              <a:lnTo>
                <a:pt x="779888" y="252931"/>
              </a:lnTo>
              <a:lnTo>
                <a:pt x="0" y="252931"/>
              </a:lnTo>
              <a:lnTo>
                <a:pt x="0" y="371155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3C1DE6-4CE8-4AFF-9173-BC9FD46064D3}">
      <dsp:nvSpPr>
        <dsp:cNvPr id="0" name=""/>
        <dsp:cNvSpPr/>
      </dsp:nvSpPr>
      <dsp:spPr>
        <a:xfrm>
          <a:off x="2979543" y="1112589"/>
          <a:ext cx="1559776" cy="3711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931"/>
              </a:lnTo>
              <a:lnTo>
                <a:pt x="1559776" y="252931"/>
              </a:lnTo>
              <a:lnTo>
                <a:pt x="1559776" y="37115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0B9882-EAD6-45DD-9E04-FFBCC1B4FB2E}">
      <dsp:nvSpPr>
        <dsp:cNvPr id="0" name=""/>
        <dsp:cNvSpPr/>
      </dsp:nvSpPr>
      <dsp:spPr>
        <a:xfrm>
          <a:off x="2153934" y="3475650"/>
          <a:ext cx="91440" cy="3711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115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8E9ED6-0749-49E6-86A0-C151A481F433}">
      <dsp:nvSpPr>
        <dsp:cNvPr id="0" name=""/>
        <dsp:cNvSpPr/>
      </dsp:nvSpPr>
      <dsp:spPr>
        <a:xfrm>
          <a:off x="1419766" y="2294120"/>
          <a:ext cx="779888" cy="3711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931"/>
              </a:lnTo>
              <a:lnTo>
                <a:pt x="779888" y="252931"/>
              </a:lnTo>
              <a:lnTo>
                <a:pt x="779888" y="371155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CE4731-F253-433D-AD56-EA27F9CA7998}">
      <dsp:nvSpPr>
        <dsp:cNvPr id="0" name=""/>
        <dsp:cNvSpPr/>
      </dsp:nvSpPr>
      <dsp:spPr>
        <a:xfrm>
          <a:off x="594157" y="3475650"/>
          <a:ext cx="91440" cy="3711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115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FFC6AB-DA9C-4490-819C-FC15E185B5E1}">
      <dsp:nvSpPr>
        <dsp:cNvPr id="0" name=""/>
        <dsp:cNvSpPr/>
      </dsp:nvSpPr>
      <dsp:spPr>
        <a:xfrm>
          <a:off x="639877" y="2294120"/>
          <a:ext cx="779888" cy="371155"/>
        </a:xfrm>
        <a:custGeom>
          <a:avLst/>
          <a:gdLst/>
          <a:ahLst/>
          <a:cxnLst/>
          <a:rect l="0" t="0" r="0" b="0"/>
          <a:pathLst>
            <a:path>
              <a:moveTo>
                <a:pt x="779888" y="0"/>
              </a:moveTo>
              <a:lnTo>
                <a:pt x="779888" y="252931"/>
              </a:lnTo>
              <a:lnTo>
                <a:pt x="0" y="252931"/>
              </a:lnTo>
              <a:lnTo>
                <a:pt x="0" y="371155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0EB80E-DB04-4947-8A9E-6EF123093FC1}">
      <dsp:nvSpPr>
        <dsp:cNvPr id="0" name=""/>
        <dsp:cNvSpPr/>
      </dsp:nvSpPr>
      <dsp:spPr>
        <a:xfrm>
          <a:off x="1419766" y="1112589"/>
          <a:ext cx="1559776" cy="371155"/>
        </a:xfrm>
        <a:custGeom>
          <a:avLst/>
          <a:gdLst/>
          <a:ahLst/>
          <a:cxnLst/>
          <a:rect l="0" t="0" r="0" b="0"/>
          <a:pathLst>
            <a:path>
              <a:moveTo>
                <a:pt x="1559776" y="0"/>
              </a:moveTo>
              <a:lnTo>
                <a:pt x="1559776" y="252931"/>
              </a:lnTo>
              <a:lnTo>
                <a:pt x="0" y="252931"/>
              </a:lnTo>
              <a:lnTo>
                <a:pt x="0" y="37115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FBFAD3-CA09-4405-9999-5B0A4C4040F5}">
      <dsp:nvSpPr>
        <dsp:cNvPr id="0" name=""/>
        <dsp:cNvSpPr/>
      </dsp:nvSpPr>
      <dsp:spPr>
        <a:xfrm>
          <a:off x="2341452" y="302214"/>
          <a:ext cx="1276181" cy="81037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4B8485-BA1E-4856-A061-ED4B001B202D}">
      <dsp:nvSpPr>
        <dsp:cNvPr id="0" name=""/>
        <dsp:cNvSpPr/>
      </dsp:nvSpPr>
      <dsp:spPr>
        <a:xfrm>
          <a:off x="2483250" y="436922"/>
          <a:ext cx="1276181" cy="8103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1300" b="0" kern="1200">
              <a:latin typeface="Times New Roman" panose="02020603050405020304" pitchFamily="18" charset="0"/>
              <a:cs typeface="Times New Roman" panose="02020603050405020304" pitchFamily="18" charset="0"/>
            </a:rPr>
            <a:t>Loote RHD analüüs</a:t>
          </a:r>
          <a:endParaRPr lang="en-US" sz="1300" b="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06985" y="460657"/>
        <a:ext cx="1228711" cy="762904"/>
      </dsp:txXfrm>
    </dsp:sp>
    <dsp:sp modelId="{E5E03078-87CC-4A30-A32E-B1FDC5134656}">
      <dsp:nvSpPr>
        <dsp:cNvPr id="0" name=""/>
        <dsp:cNvSpPr/>
      </dsp:nvSpPr>
      <dsp:spPr>
        <a:xfrm>
          <a:off x="781675" y="1483745"/>
          <a:ext cx="1276181" cy="81037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9E16AE-9A19-4D44-BA2D-1C518B1055F3}">
      <dsp:nvSpPr>
        <dsp:cNvPr id="0" name=""/>
        <dsp:cNvSpPr/>
      </dsp:nvSpPr>
      <dsp:spPr>
        <a:xfrm>
          <a:off x="923473" y="1618453"/>
          <a:ext cx="1276181" cy="8103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1300" kern="1200" err="1">
              <a:latin typeface="Times New Roman" panose="02020603050405020304" pitchFamily="18" charset="0"/>
              <a:cs typeface="Times New Roman" panose="02020603050405020304" pitchFamily="18" charset="0"/>
            </a:rPr>
            <a:t>RhD</a:t>
          </a:r>
          <a:r>
            <a:rPr lang="et-EE" sz="1300" kern="1200">
              <a:latin typeface="Times New Roman" panose="02020603050405020304" pitchFamily="18" charset="0"/>
              <a:cs typeface="Times New Roman" panose="02020603050405020304" pitchFamily="18" charset="0"/>
            </a:rPr>
            <a:t> (-)</a:t>
          </a:r>
          <a:endParaRPr lang="en-US" sz="13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47208" y="1642188"/>
        <a:ext cx="1228711" cy="762904"/>
      </dsp:txXfrm>
    </dsp:sp>
    <dsp:sp modelId="{7C6EDEDB-1A9E-4C06-A16F-AB07C58B9A10}">
      <dsp:nvSpPr>
        <dsp:cNvPr id="0" name=""/>
        <dsp:cNvSpPr/>
      </dsp:nvSpPr>
      <dsp:spPr>
        <a:xfrm>
          <a:off x="1787" y="2665275"/>
          <a:ext cx="1276181" cy="8103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90C724-FFB5-47BA-9107-334DDA4FF834}">
      <dsp:nvSpPr>
        <dsp:cNvPr id="0" name=""/>
        <dsp:cNvSpPr/>
      </dsp:nvSpPr>
      <dsp:spPr>
        <a:xfrm>
          <a:off x="143585" y="2799983"/>
          <a:ext cx="1276181" cy="8103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1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SRY (+)</a:t>
          </a:r>
          <a:endParaRPr lang="en-US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7320" y="2823718"/>
        <a:ext cx="1228711" cy="762904"/>
      </dsp:txXfrm>
    </dsp:sp>
    <dsp:sp modelId="{3217DB3B-714F-49A3-96E6-1BC7B5D47329}">
      <dsp:nvSpPr>
        <dsp:cNvPr id="0" name=""/>
        <dsp:cNvSpPr/>
      </dsp:nvSpPr>
      <dsp:spPr>
        <a:xfrm>
          <a:off x="1787" y="3846806"/>
          <a:ext cx="1276181" cy="81037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45A1CB-E147-476C-8E35-53B53D04038F}">
      <dsp:nvSpPr>
        <dsp:cNvPr id="0" name=""/>
        <dsp:cNvSpPr/>
      </dsp:nvSpPr>
      <dsp:spPr>
        <a:xfrm>
          <a:off x="143585" y="3981514"/>
          <a:ext cx="1276181" cy="8103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1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RhD</a:t>
          </a:r>
          <a:r>
            <a:rPr lang="et-EE" sz="1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t-EE" sz="13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NEGATIIVNE</a:t>
          </a:r>
          <a:r>
            <a:rPr lang="et-EE" sz="13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t-EE" sz="13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poissloode</a:t>
          </a:r>
          <a:endParaRPr lang="en-US" sz="13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7320" y="4005249"/>
        <a:ext cx="1228711" cy="762904"/>
      </dsp:txXfrm>
    </dsp:sp>
    <dsp:sp modelId="{507DF547-299F-4C10-8DE8-B40D01EB9725}">
      <dsp:nvSpPr>
        <dsp:cNvPr id="0" name=""/>
        <dsp:cNvSpPr/>
      </dsp:nvSpPr>
      <dsp:spPr>
        <a:xfrm>
          <a:off x="1561564" y="2665275"/>
          <a:ext cx="1276181" cy="8103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A688ED-69E3-4664-88BF-A2946B7EDDD7}">
      <dsp:nvSpPr>
        <dsp:cNvPr id="0" name=""/>
        <dsp:cNvSpPr/>
      </dsp:nvSpPr>
      <dsp:spPr>
        <a:xfrm>
          <a:off x="1703362" y="2799983"/>
          <a:ext cx="1276181" cy="8103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1300" kern="1200">
              <a:latin typeface="Times New Roman" panose="02020603050405020304" pitchFamily="18" charset="0"/>
              <a:cs typeface="Times New Roman" panose="02020603050405020304" pitchFamily="18" charset="0"/>
            </a:rPr>
            <a:t>SRY (-)</a:t>
          </a:r>
          <a:endParaRPr lang="en-US" sz="13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27097" y="2823718"/>
        <a:ext cx="1228711" cy="762904"/>
      </dsp:txXfrm>
    </dsp:sp>
    <dsp:sp modelId="{845FF840-6FA4-485E-AFB5-E8462518B7BD}">
      <dsp:nvSpPr>
        <dsp:cNvPr id="0" name=""/>
        <dsp:cNvSpPr/>
      </dsp:nvSpPr>
      <dsp:spPr>
        <a:xfrm>
          <a:off x="1561564" y="3846806"/>
          <a:ext cx="1276181" cy="81037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CFEC6F-2D1A-425B-8642-74C5487642DD}">
      <dsp:nvSpPr>
        <dsp:cNvPr id="0" name=""/>
        <dsp:cNvSpPr/>
      </dsp:nvSpPr>
      <dsp:spPr>
        <a:xfrm>
          <a:off x="1703362" y="3981514"/>
          <a:ext cx="1276181" cy="8103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1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RhD</a:t>
          </a:r>
          <a:r>
            <a:rPr lang="et-EE" sz="1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t-EE" sz="13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NEGATIIVNE</a:t>
          </a:r>
          <a:r>
            <a:rPr lang="et-EE" sz="13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t-EE" sz="13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tüdrukloode</a:t>
          </a:r>
        </a:p>
      </dsp:txBody>
      <dsp:txXfrm>
        <a:off x="1727097" y="4005249"/>
        <a:ext cx="1228711" cy="762904"/>
      </dsp:txXfrm>
    </dsp:sp>
    <dsp:sp modelId="{9634EA83-5050-4135-BEFD-FD7C34657295}">
      <dsp:nvSpPr>
        <dsp:cNvPr id="0" name=""/>
        <dsp:cNvSpPr/>
      </dsp:nvSpPr>
      <dsp:spPr>
        <a:xfrm>
          <a:off x="3901229" y="1483745"/>
          <a:ext cx="1276181" cy="81037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620662-3885-475A-A539-D8AE3F5EAC23}">
      <dsp:nvSpPr>
        <dsp:cNvPr id="0" name=""/>
        <dsp:cNvSpPr/>
      </dsp:nvSpPr>
      <dsp:spPr>
        <a:xfrm>
          <a:off x="4043027" y="1618453"/>
          <a:ext cx="1276181" cy="8103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1300" kern="1200" err="1">
              <a:latin typeface="Times New Roman" panose="02020603050405020304" pitchFamily="18" charset="0"/>
              <a:cs typeface="Times New Roman" panose="02020603050405020304" pitchFamily="18" charset="0"/>
            </a:rPr>
            <a:t>RhD</a:t>
          </a:r>
          <a:r>
            <a:rPr lang="et-EE" sz="1300" kern="1200">
              <a:latin typeface="Times New Roman" panose="02020603050405020304" pitchFamily="18" charset="0"/>
              <a:cs typeface="Times New Roman" panose="02020603050405020304" pitchFamily="18" charset="0"/>
            </a:rPr>
            <a:t> (+)</a:t>
          </a:r>
        </a:p>
      </dsp:txBody>
      <dsp:txXfrm>
        <a:off x="4066762" y="1642188"/>
        <a:ext cx="1228711" cy="762904"/>
      </dsp:txXfrm>
    </dsp:sp>
    <dsp:sp modelId="{0846EF5F-8987-4746-A0F6-94E76FC78125}">
      <dsp:nvSpPr>
        <dsp:cNvPr id="0" name=""/>
        <dsp:cNvSpPr/>
      </dsp:nvSpPr>
      <dsp:spPr>
        <a:xfrm>
          <a:off x="3121340" y="2665275"/>
          <a:ext cx="1276181" cy="8103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53121F-375F-4A4F-8AF9-67F4C4C94362}">
      <dsp:nvSpPr>
        <dsp:cNvPr id="0" name=""/>
        <dsp:cNvSpPr/>
      </dsp:nvSpPr>
      <dsp:spPr>
        <a:xfrm>
          <a:off x="3263138" y="2799983"/>
          <a:ext cx="1276181" cy="8103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1300" kern="1200">
              <a:latin typeface="Times New Roman" panose="02020603050405020304" pitchFamily="18" charset="0"/>
              <a:cs typeface="Times New Roman" panose="02020603050405020304" pitchFamily="18" charset="0"/>
            </a:rPr>
            <a:t>SRY (+)</a:t>
          </a:r>
          <a:endParaRPr lang="en-US" sz="13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86873" y="2823718"/>
        <a:ext cx="1228711" cy="762904"/>
      </dsp:txXfrm>
    </dsp:sp>
    <dsp:sp modelId="{3164D62E-C254-484B-A157-83B7DC488C3B}">
      <dsp:nvSpPr>
        <dsp:cNvPr id="0" name=""/>
        <dsp:cNvSpPr/>
      </dsp:nvSpPr>
      <dsp:spPr>
        <a:xfrm>
          <a:off x="3121340" y="3846806"/>
          <a:ext cx="1276181" cy="81037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03B1E2-A4E7-4055-A412-F68C35874895}">
      <dsp:nvSpPr>
        <dsp:cNvPr id="0" name=""/>
        <dsp:cNvSpPr/>
      </dsp:nvSpPr>
      <dsp:spPr>
        <a:xfrm>
          <a:off x="3263138" y="3981514"/>
          <a:ext cx="1276181" cy="8103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1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RhD</a:t>
          </a:r>
          <a:r>
            <a:rPr lang="et-EE" sz="1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t-EE" sz="1300" b="1" kern="12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POSITIIVNE</a:t>
          </a:r>
          <a:r>
            <a:rPr lang="et-EE" sz="1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poissloode</a:t>
          </a:r>
          <a:endParaRPr lang="en-US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86873" y="4005249"/>
        <a:ext cx="1228711" cy="762904"/>
      </dsp:txXfrm>
    </dsp:sp>
    <dsp:sp modelId="{F9F2B8FA-2A63-4BE2-AD65-820AE8C2328F}">
      <dsp:nvSpPr>
        <dsp:cNvPr id="0" name=""/>
        <dsp:cNvSpPr/>
      </dsp:nvSpPr>
      <dsp:spPr>
        <a:xfrm>
          <a:off x="4681117" y="2665275"/>
          <a:ext cx="1276181" cy="8103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67F3A2-5E8B-4CA0-B059-B60118071AE4}">
      <dsp:nvSpPr>
        <dsp:cNvPr id="0" name=""/>
        <dsp:cNvSpPr/>
      </dsp:nvSpPr>
      <dsp:spPr>
        <a:xfrm>
          <a:off x="4822915" y="2799983"/>
          <a:ext cx="1276181" cy="8103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1300" kern="1200">
              <a:latin typeface="Times New Roman" panose="02020603050405020304" pitchFamily="18" charset="0"/>
              <a:cs typeface="Times New Roman" panose="02020603050405020304" pitchFamily="18" charset="0"/>
            </a:rPr>
            <a:t>SRY (-)</a:t>
          </a:r>
          <a:endParaRPr lang="en-US" sz="13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46650" y="2823718"/>
        <a:ext cx="1228711" cy="762904"/>
      </dsp:txXfrm>
    </dsp:sp>
    <dsp:sp modelId="{8F40AB54-182E-4AE3-AB5B-B68FFA2F3669}">
      <dsp:nvSpPr>
        <dsp:cNvPr id="0" name=""/>
        <dsp:cNvSpPr/>
      </dsp:nvSpPr>
      <dsp:spPr>
        <a:xfrm>
          <a:off x="4681117" y="3846806"/>
          <a:ext cx="1276181" cy="81037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004085-4484-4293-BEE0-92672D5C10A4}">
      <dsp:nvSpPr>
        <dsp:cNvPr id="0" name=""/>
        <dsp:cNvSpPr/>
      </dsp:nvSpPr>
      <dsp:spPr>
        <a:xfrm>
          <a:off x="4822915" y="3981514"/>
          <a:ext cx="1276181" cy="8103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1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RhD</a:t>
          </a:r>
          <a:r>
            <a:rPr lang="et-EE" sz="1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t-EE" sz="1300" b="1" kern="12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POSITIIVNE</a:t>
          </a:r>
          <a:r>
            <a:rPr lang="et-EE" sz="1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tüdrukloode</a:t>
          </a:r>
          <a:endParaRPr lang="en-US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46650" y="4005249"/>
        <a:ext cx="1228711" cy="7629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5DCFD93-25FD-4CF4-AFA5-F91D6F17C7D5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57262DF-31ED-48F7-B9B6-140290CC8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956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262DF-31ED-48F7-B9B6-140290CC84C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947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262DF-31ED-48F7-B9B6-140290CC84C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941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62A1A-E5E2-40BD-AEE1-A9C3FB91C8E9}" type="datetimeFigureOut">
              <a:rPr lang="et-EE" smtClean="0"/>
              <a:t>15.05.2025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E11B4-8C6B-492E-B67E-B6AB9A473EEF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472665151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62A1A-E5E2-40BD-AEE1-A9C3FB91C8E9}" type="datetimeFigureOut">
              <a:rPr lang="et-EE" smtClean="0"/>
              <a:t>15.05.2025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E11B4-8C6B-492E-B67E-B6AB9A473EEF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604369201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62A1A-E5E2-40BD-AEE1-A9C3FB91C8E9}" type="datetimeFigureOut">
              <a:rPr lang="et-EE" smtClean="0"/>
              <a:t>15.05.2025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E11B4-8C6B-492E-B67E-B6AB9A473EEF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336340338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62A1A-E5E2-40BD-AEE1-A9C3FB91C8E9}" type="datetimeFigureOut">
              <a:rPr lang="et-EE" smtClean="0"/>
              <a:t>15.05.2025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E11B4-8C6B-492E-B67E-B6AB9A473EEF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849292852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62A1A-E5E2-40BD-AEE1-A9C3FB91C8E9}" type="datetimeFigureOut">
              <a:rPr lang="et-EE" smtClean="0"/>
              <a:t>15.05.2025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E11B4-8C6B-492E-B67E-B6AB9A473EEF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103627748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62A1A-E5E2-40BD-AEE1-A9C3FB91C8E9}" type="datetimeFigureOut">
              <a:rPr lang="et-EE" smtClean="0"/>
              <a:t>15.05.2025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E11B4-8C6B-492E-B67E-B6AB9A473EEF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46592005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62A1A-E5E2-40BD-AEE1-A9C3FB91C8E9}" type="datetimeFigureOut">
              <a:rPr lang="et-EE" smtClean="0"/>
              <a:t>15.05.2025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E11B4-8C6B-492E-B67E-B6AB9A473EEF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504627763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62A1A-E5E2-40BD-AEE1-A9C3FB91C8E9}" type="datetimeFigureOut">
              <a:rPr lang="et-EE" smtClean="0"/>
              <a:t>15.05.2025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E11B4-8C6B-492E-B67E-B6AB9A473EEF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971967155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62A1A-E5E2-40BD-AEE1-A9C3FB91C8E9}" type="datetimeFigureOut">
              <a:rPr lang="et-EE" smtClean="0"/>
              <a:t>15.05.2025</a:t>
            </a:fld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E11B4-8C6B-492E-B67E-B6AB9A473EEF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988001174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62A1A-E5E2-40BD-AEE1-A9C3FB91C8E9}" type="datetimeFigureOut">
              <a:rPr lang="et-EE" smtClean="0"/>
              <a:t>15.05.2025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E11B4-8C6B-492E-B67E-B6AB9A473EEF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384799539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62A1A-E5E2-40BD-AEE1-A9C3FB91C8E9}" type="datetimeFigureOut">
              <a:rPr lang="et-EE" smtClean="0"/>
              <a:t>15.05.2025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E11B4-8C6B-492E-B67E-B6AB9A473EEF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273999192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62A1A-E5E2-40BD-AEE1-A9C3FB91C8E9}" type="datetimeFigureOut">
              <a:rPr lang="et-EE" smtClean="0"/>
              <a:t>15.05.2025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E11B4-8C6B-492E-B67E-B6AB9A473EEF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712162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27.pn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5" Type="http://schemas.openxmlformats.org/officeDocument/2006/relationships/image" Target="../media/image29.png"/><Relationship Id="rId10" Type="http://schemas.microsoft.com/office/2007/relationships/diagramDrawing" Target="../diagrams/drawing2.xml"/><Relationship Id="rId4" Type="http://schemas.openxmlformats.org/officeDocument/2006/relationships/image" Target="../media/image28.png"/><Relationship Id="rId9" Type="http://schemas.openxmlformats.org/officeDocument/2006/relationships/diagramColors" Target="../diagrams/colors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gionaalhaigla.ee/verekeskus_partnerile_rubriik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273" y="2856198"/>
            <a:ext cx="3589973" cy="3749022"/>
          </a:xfrm>
          <a:prstGeom prst="rect">
            <a:avLst/>
          </a:prstGeom>
        </p:spPr>
      </p:pic>
      <p:pic>
        <p:nvPicPr>
          <p:cNvPr id="1042" name="Picture 18" descr="Deoxyribonucleic Acid (DNA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07" y="114924"/>
            <a:ext cx="11775204" cy="662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3207" y="269427"/>
            <a:ext cx="8420100" cy="2387600"/>
          </a:xfrm>
        </p:spPr>
        <p:txBody>
          <a:bodyPr>
            <a:normAutofit/>
          </a:bodyPr>
          <a:lstStyle/>
          <a:p>
            <a:r>
              <a:rPr lang="et-EE" sz="4800" b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LOOTE </a:t>
            </a:r>
            <a:r>
              <a:rPr lang="et-EE" sz="4800" b="1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RhD</a:t>
            </a:r>
            <a:r>
              <a:rPr lang="et-EE" sz="4800" b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-KUULUVUSE MITTEINVASIIVNE DIAGNOSTIKA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8653" y="2723417"/>
            <a:ext cx="5770685" cy="896815"/>
          </a:xfrm>
        </p:spPr>
        <p:txBody>
          <a:bodyPr/>
          <a:lstStyle/>
          <a:p>
            <a:r>
              <a:rPr lang="et-EE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Nelja Kadõrova</a:t>
            </a:r>
          </a:p>
          <a:p>
            <a:r>
              <a:rPr lang="et-EE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Genotüpiseerimise</a:t>
            </a:r>
            <a:r>
              <a:rPr lang="et-E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labori spetsialist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651638862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4306" y="173281"/>
            <a:ext cx="8974531" cy="1277450"/>
          </a:xfrm>
        </p:spPr>
        <p:txBody>
          <a:bodyPr>
            <a:noAutofit/>
          </a:bodyPr>
          <a:lstStyle/>
          <a:p>
            <a:pPr algn="ctr"/>
            <a:r>
              <a:rPr lang="et-EE" sz="4000" b="1" err="1">
                <a:latin typeface="Times New Roman"/>
                <a:cs typeface="Times New Roman"/>
              </a:rPr>
              <a:t>Mitteinvasiivne</a:t>
            </a:r>
            <a:r>
              <a:rPr lang="et-EE" sz="4000" b="1">
                <a:latin typeface="Times New Roman"/>
                <a:cs typeface="Times New Roman"/>
              </a:rPr>
              <a:t> loote RHD uuring</a:t>
            </a:r>
            <a:br>
              <a:rPr lang="et-EE" sz="40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t-EE" sz="4000" b="1">
                <a:latin typeface="Times New Roman"/>
                <a:cs typeface="Times New Roman"/>
              </a:rPr>
              <a:t>IHRL </a:t>
            </a:r>
            <a:r>
              <a:rPr lang="et-EE" sz="4000" b="1" err="1">
                <a:latin typeface="Times New Roman"/>
                <a:cs typeface="Times New Roman"/>
              </a:rPr>
              <a:t>genotüpiseerimise</a:t>
            </a:r>
            <a:r>
              <a:rPr lang="et-EE" sz="4000" b="1">
                <a:latin typeface="Times New Roman"/>
                <a:cs typeface="Times New Roman"/>
              </a:rPr>
              <a:t> laboris</a:t>
            </a:r>
            <a:endParaRPr lang="en-US" sz="4000" b="1">
              <a:latin typeface="Times New Roman"/>
              <a:cs typeface="Times New Roman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968563284"/>
              </p:ext>
            </p:extLst>
          </p:nvPr>
        </p:nvGraphicFramePr>
        <p:xfrm>
          <a:off x="184638" y="2020385"/>
          <a:ext cx="4783016" cy="4185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96659" y="1758459"/>
            <a:ext cx="6948112" cy="4708991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014832851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0160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t-EE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cfDNA</a:t>
            </a:r>
            <a:r>
              <a:rPr lang="et-EE" b="1">
                <a:latin typeface="Times New Roman" panose="02020603050405020304" pitchFamily="18" charset="0"/>
                <a:cs typeface="Times New Roman" panose="02020603050405020304" pitchFamily="18" charset="0"/>
              </a:rPr>
              <a:t> eraldamine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9770BBC-FB06-4367-8A69-4CC3261644DD}"/>
              </a:ext>
            </a:extLst>
          </p:cNvPr>
          <p:cNvGrpSpPr/>
          <p:nvPr/>
        </p:nvGrpSpPr>
        <p:grpSpPr>
          <a:xfrm>
            <a:off x="3128342" y="1304284"/>
            <a:ext cx="4400236" cy="1374819"/>
            <a:chOff x="3209024" y="1277390"/>
            <a:chExt cx="4400236" cy="137481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4232" y="1277390"/>
              <a:ext cx="1447205" cy="1140548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4" name="Right Arrow 3"/>
            <p:cNvSpPr/>
            <p:nvPr/>
          </p:nvSpPr>
          <p:spPr>
            <a:xfrm>
              <a:off x="3209024" y="1754035"/>
              <a:ext cx="527538" cy="114300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ight Arrow 6"/>
            <p:cNvSpPr/>
            <p:nvPr/>
          </p:nvSpPr>
          <p:spPr>
            <a:xfrm rot="10800000">
              <a:off x="5253306" y="1811185"/>
              <a:ext cx="465993" cy="96715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Arrow 8"/>
            <p:cNvSpPr/>
            <p:nvPr/>
          </p:nvSpPr>
          <p:spPr>
            <a:xfrm rot="11850295">
              <a:off x="5123909" y="2351969"/>
              <a:ext cx="465993" cy="96715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753870" y="1678387"/>
              <a:ext cx="84758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t-EE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cfDNA</a:t>
              </a:r>
              <a:endParaRPr 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593658" y="2313655"/>
              <a:ext cx="201560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t-EE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magnetkerakesed</a:t>
              </a:r>
              <a:endParaRPr 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 descr="QIAamp MinElute ccfDNA Ki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708" y="3720353"/>
            <a:ext cx="5025270" cy="282954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163C7E-2B5C-4DA1-BC49-A1D930ED28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222" y="969233"/>
            <a:ext cx="2848373" cy="571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557100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2491" y="144310"/>
            <a:ext cx="8912469" cy="770131"/>
          </a:xfrm>
        </p:spPr>
        <p:txBody>
          <a:bodyPr>
            <a:normAutofit/>
          </a:bodyPr>
          <a:lstStyle/>
          <a:p>
            <a:pPr algn="ctr"/>
            <a:r>
              <a:rPr lang="et-E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qPCR</a:t>
            </a:r>
            <a:r>
              <a:rPr lang="et-E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metoodika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195" y="1366317"/>
            <a:ext cx="4950919" cy="595739"/>
          </a:xfrm>
        </p:spPr>
        <p:txBody>
          <a:bodyPr/>
          <a:lstStyle/>
          <a:p>
            <a:r>
              <a:rPr lang="et-E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Uuritakse </a:t>
            </a:r>
            <a:r>
              <a:rPr lang="et-EE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t-E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t-EE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t-E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ja </a:t>
            </a:r>
            <a:r>
              <a:rPr lang="et-EE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t-E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t-E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eksonit</a:t>
            </a:r>
            <a:r>
              <a:rPr lang="et-E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korraga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44242" y="1839099"/>
            <a:ext cx="4628393" cy="713876"/>
            <a:chOff x="641851" y="4535052"/>
            <a:chExt cx="6594336" cy="1028701"/>
          </a:xfrm>
        </p:grpSpPr>
        <p:grpSp>
          <p:nvGrpSpPr>
            <p:cNvPr id="39" name="Group 38"/>
            <p:cNvGrpSpPr/>
            <p:nvPr/>
          </p:nvGrpSpPr>
          <p:grpSpPr>
            <a:xfrm>
              <a:off x="641851" y="4817961"/>
              <a:ext cx="6471140" cy="701579"/>
              <a:chOff x="1362807" y="2822151"/>
              <a:chExt cx="4838700" cy="523325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362807" y="2822151"/>
                <a:ext cx="4838700" cy="290146"/>
                <a:chOff x="1257300" y="2708031"/>
                <a:chExt cx="4838700" cy="290146"/>
              </a:xfrm>
            </p:grpSpPr>
            <p:grpSp>
              <p:nvGrpSpPr>
                <p:cNvPr id="26" name="Group 25"/>
                <p:cNvGrpSpPr/>
                <p:nvPr/>
              </p:nvGrpSpPr>
              <p:grpSpPr>
                <a:xfrm>
                  <a:off x="1257300" y="2708031"/>
                  <a:ext cx="4838700" cy="290146"/>
                  <a:chOff x="1257300" y="2708031"/>
                  <a:chExt cx="4838700" cy="290146"/>
                </a:xfrm>
              </p:grpSpPr>
              <p:sp>
                <p:nvSpPr>
                  <p:cNvPr id="4" name="Rectangle 3"/>
                  <p:cNvSpPr/>
                  <p:nvPr/>
                </p:nvSpPr>
                <p:spPr>
                  <a:xfrm>
                    <a:off x="1257300" y="2708031"/>
                    <a:ext cx="386862" cy="290146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" name="Rectangle 5"/>
                  <p:cNvSpPr/>
                  <p:nvPr/>
                </p:nvSpPr>
                <p:spPr>
                  <a:xfrm>
                    <a:off x="1743807" y="2708031"/>
                    <a:ext cx="386862" cy="290146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" name="Rectangle 6"/>
                  <p:cNvSpPr/>
                  <p:nvPr/>
                </p:nvSpPr>
                <p:spPr>
                  <a:xfrm>
                    <a:off x="2230314" y="2708031"/>
                    <a:ext cx="386862" cy="290146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" name="Rectangle 7"/>
                  <p:cNvSpPr/>
                  <p:nvPr/>
                </p:nvSpPr>
                <p:spPr>
                  <a:xfrm>
                    <a:off x="2734406" y="2708031"/>
                    <a:ext cx="386862" cy="290146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9" name="Rectangle 8"/>
                  <p:cNvSpPr/>
                  <p:nvPr/>
                </p:nvSpPr>
                <p:spPr>
                  <a:xfrm>
                    <a:off x="3238498" y="2708031"/>
                    <a:ext cx="386862" cy="290146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" name="Rectangle 9"/>
                  <p:cNvSpPr/>
                  <p:nvPr/>
                </p:nvSpPr>
                <p:spPr>
                  <a:xfrm>
                    <a:off x="3733798" y="2708031"/>
                    <a:ext cx="386862" cy="290146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1" name="Rectangle 10"/>
                  <p:cNvSpPr/>
                  <p:nvPr/>
                </p:nvSpPr>
                <p:spPr>
                  <a:xfrm>
                    <a:off x="4229098" y="2708031"/>
                    <a:ext cx="386862" cy="290146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2" name="Rectangle 11"/>
                  <p:cNvSpPr/>
                  <p:nvPr/>
                </p:nvSpPr>
                <p:spPr>
                  <a:xfrm>
                    <a:off x="4724398" y="2708031"/>
                    <a:ext cx="386862" cy="290146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3" name="Rectangle 12"/>
                  <p:cNvSpPr/>
                  <p:nvPr/>
                </p:nvSpPr>
                <p:spPr>
                  <a:xfrm>
                    <a:off x="5219698" y="2708031"/>
                    <a:ext cx="386862" cy="290146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" name="Rectangle 13"/>
                  <p:cNvSpPr/>
                  <p:nvPr/>
                </p:nvSpPr>
                <p:spPr>
                  <a:xfrm>
                    <a:off x="5709138" y="2708031"/>
                    <a:ext cx="386862" cy="290146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cxnSp>
              <p:nvCxnSpPr>
                <p:cNvPr id="16" name="Straight Connector 15"/>
                <p:cNvCxnSpPr/>
                <p:nvPr/>
              </p:nvCxnSpPr>
              <p:spPr>
                <a:xfrm>
                  <a:off x="1644162" y="2853104"/>
                  <a:ext cx="99645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>
                  <a:off x="2130669" y="2860435"/>
                  <a:ext cx="99645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2625969" y="2860435"/>
                  <a:ext cx="99645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3130060" y="2853104"/>
                  <a:ext cx="99645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3634152" y="2853104"/>
                  <a:ext cx="99645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4120660" y="2853104"/>
                  <a:ext cx="99645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4624753" y="2853104"/>
                  <a:ext cx="99645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5120053" y="2853104"/>
                  <a:ext cx="99645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>
                  <a:off x="5606560" y="2860435"/>
                  <a:ext cx="99645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8" name="TextBox 27"/>
              <p:cNvSpPr txBox="1"/>
              <p:nvPr/>
            </p:nvSpPr>
            <p:spPr>
              <a:xfrm>
                <a:off x="1397977" y="3138855"/>
                <a:ext cx="246186" cy="2066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t-EE" sz="1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919652" y="3138855"/>
                <a:ext cx="246186" cy="2066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t-EE" sz="1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2406159" y="3138854"/>
                <a:ext cx="246186" cy="2066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t-EE" sz="1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n-US"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2910251" y="3138854"/>
                <a:ext cx="246186" cy="2066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t-EE" sz="1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en-US"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3414343" y="3138854"/>
                <a:ext cx="246186" cy="2066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t-EE" sz="1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endParaRPr lang="en-US"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3915501" y="3138853"/>
                <a:ext cx="246186" cy="2066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t-EE" sz="1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endParaRPr lang="en-US"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4404947" y="3138853"/>
                <a:ext cx="246186" cy="2066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t-EE" sz="1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endParaRPr lang="en-US"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4906097" y="3138852"/>
                <a:ext cx="246186" cy="2066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t-EE" sz="1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endParaRPr lang="en-US"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5395543" y="3138852"/>
                <a:ext cx="246186" cy="2066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t-EE" sz="1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endParaRPr lang="en-US"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5835164" y="3138852"/>
                <a:ext cx="366343" cy="2066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t-EE" sz="1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endParaRPr lang="en-US"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1" name="Oval 40"/>
            <p:cNvSpPr/>
            <p:nvPr/>
          </p:nvSpPr>
          <p:spPr>
            <a:xfrm>
              <a:off x="3195853" y="4535054"/>
              <a:ext cx="722559" cy="102869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4513658" y="4535053"/>
              <a:ext cx="722559" cy="102869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6513628" y="4535052"/>
              <a:ext cx="722559" cy="102869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Rectangle 44"/>
          <p:cNvSpPr/>
          <p:nvPr/>
        </p:nvSpPr>
        <p:spPr>
          <a:xfrm>
            <a:off x="5835256" y="1354784"/>
            <a:ext cx="63567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Kontrollanalüüsid: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t-E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HGH</a:t>
            </a:r>
            <a:r>
              <a:rPr lang="et-E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geen – </a:t>
            </a:r>
            <a:r>
              <a:rPr lang="et-E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cfDNA</a:t>
            </a:r>
            <a:r>
              <a:rPr lang="et-E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t-E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olemsaolu</a:t>
            </a:r>
            <a:r>
              <a:rPr lang="et-E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kontroll/</a:t>
            </a:r>
            <a:r>
              <a:rPr lang="et-E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amplifikatsiooni</a:t>
            </a:r>
            <a:r>
              <a:rPr lang="et-E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kontroll;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t-E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SRY</a:t>
            </a:r>
            <a:r>
              <a:rPr lang="et-E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geen 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poiss</a:t>
            </a:r>
            <a:r>
              <a:rPr lang="et-EE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loote </a:t>
            </a:r>
            <a:r>
              <a:rPr lang="et-E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cffDNA</a:t>
            </a:r>
            <a:r>
              <a:rPr lang="et-E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olemasolu kontroll.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t-E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FastQ RhD fetal - for sensible rhesus prophylaxis - H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036" y="3847585"/>
            <a:ext cx="6621059" cy="2885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4F4A37A5-F3D6-4FB7-B907-C8D31B52A313}"/>
              </a:ext>
            </a:extLst>
          </p:cNvPr>
          <p:cNvSpPr/>
          <p:nvPr/>
        </p:nvSpPr>
        <p:spPr>
          <a:xfrm>
            <a:off x="2598330" y="3029933"/>
            <a:ext cx="2881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Võimaldavad tuvastada </a:t>
            </a:r>
          </a:p>
          <a:p>
            <a:r>
              <a:rPr lang="et-E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RHD</a:t>
            </a:r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Ψ</a:t>
            </a:r>
            <a:r>
              <a:rPr lang="et-E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ja RHD-CE-D geene</a:t>
            </a:r>
          </a:p>
        </p:txBody>
      </p:sp>
      <p:pic>
        <p:nvPicPr>
          <p:cNvPr id="1026" name="Picture 2" descr="BAG Diagnostics Gmbh - Manufacturer Of Diagnostics Products">
            <a:extLst>
              <a:ext uri="{FF2B5EF4-FFF2-40B4-BE49-F238E27FC236}">
                <a16:creationId xmlns:a16="http://schemas.microsoft.com/office/drawing/2014/main" id="{1AC596C6-9EED-486F-9131-CE841B27D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3878" y="286912"/>
            <a:ext cx="1363322" cy="627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Left Brace 43">
            <a:extLst>
              <a:ext uri="{FF2B5EF4-FFF2-40B4-BE49-F238E27FC236}">
                <a16:creationId xmlns:a16="http://schemas.microsoft.com/office/drawing/2014/main" id="{EEA353C3-1F7F-482A-B291-59D6EFA2F7E0}"/>
              </a:ext>
            </a:extLst>
          </p:cNvPr>
          <p:cNvSpPr/>
          <p:nvPr/>
        </p:nvSpPr>
        <p:spPr>
          <a:xfrm rot="16200000">
            <a:off x="3554948" y="1333889"/>
            <a:ext cx="427921" cy="2881988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694826482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662" y="635123"/>
            <a:ext cx="7101254" cy="1325563"/>
          </a:xfrm>
        </p:spPr>
        <p:txBody>
          <a:bodyPr>
            <a:normAutofit/>
          </a:bodyPr>
          <a:lstStyle/>
          <a:p>
            <a:pPr algn="ctr"/>
            <a:r>
              <a:rPr lang="et-EE" b="1">
                <a:latin typeface="Times New Roman" panose="02020603050405020304" pitchFamily="18" charset="0"/>
                <a:cs typeface="Times New Roman" panose="02020603050405020304" pitchFamily="18" charset="0"/>
              </a:rPr>
              <a:t>Tulemuste interpreteerimine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282616">
            <a:off x="1466606" y="3683765"/>
            <a:ext cx="1855968" cy="24501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1552" y="2535112"/>
            <a:ext cx="886079" cy="9623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1080" y="2535112"/>
            <a:ext cx="1820417" cy="1639765"/>
          </a:xfrm>
          <a:prstGeom prst="rect">
            <a:avLst/>
          </a:prstGeom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0063346"/>
              </p:ext>
            </p:extLst>
          </p:nvPr>
        </p:nvGraphicFramePr>
        <p:xfrm>
          <a:off x="5443416" y="1297904"/>
          <a:ext cx="6100884" cy="5094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474808632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t-EE" b="1">
                <a:latin typeface="Times New Roman" panose="02020603050405020304" pitchFamily="18" charset="0"/>
                <a:cs typeface="Times New Roman" panose="02020603050405020304" pitchFamily="18" charset="0"/>
              </a:rPr>
              <a:t>Tulemuste interpreteerimine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9508176"/>
              </p:ext>
            </p:extLst>
          </p:nvPr>
        </p:nvGraphicFramePr>
        <p:xfrm>
          <a:off x="1917700" y="2100059"/>
          <a:ext cx="8128000" cy="41046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93237953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29692024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67081148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6751988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t-E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Ekson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Ekson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Ekson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Tulemus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1684450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t-EE" sz="16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Vähemalt 4 replikaati 9-st on POS</a:t>
                      </a:r>
                      <a:endParaRPr lang="et-EE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5705059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t-EE" sz="16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1-3 replikaati 9-st on POS</a:t>
                      </a:r>
                      <a:endParaRPr lang="et-EE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t-EE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Vajab</a:t>
                      </a:r>
                      <a:r>
                        <a:rPr lang="et-EE" sz="16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kordusuuringut</a:t>
                      </a:r>
                      <a:endParaRPr lang="et-EE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2144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t-EE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t-EE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t-EE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t-EE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t-EE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t-EE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t-EE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t-EE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t-EE" sz="16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t-EE" sz="16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t-EE" sz="16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t-EE" sz="16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2-3 replikaati on POS</a:t>
                      </a:r>
                      <a:endParaRPr lang="et-EE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t-EE" sz="16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Osaline D. Emal või lootel on hübriidne RHD-CE-D geen, mille puhul ainult 10. </a:t>
                      </a:r>
                      <a:r>
                        <a:rPr lang="et-EE" sz="1600" kern="120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ekson</a:t>
                      </a:r>
                      <a:r>
                        <a:rPr lang="et-EE" sz="16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on positiivne. Soovitatav on uurida ema RHD genotüüpi.</a:t>
                      </a:r>
                      <a:endParaRPr lang="et-EE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62724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t-EE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t-EE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t-EE" sz="16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16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2-3 replikaati on POS</a:t>
                      </a:r>
                      <a:endParaRPr lang="et-EE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t-EE" sz="16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16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2-3 replikaati on POS</a:t>
                      </a:r>
                      <a:endParaRPr lang="et-EE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t-EE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t-EE" sz="16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RHD </a:t>
                      </a:r>
                      <a:r>
                        <a:rPr lang="et-EE" sz="1600" kern="120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psi</a:t>
                      </a:r>
                      <a:r>
                        <a:rPr lang="et-EE" sz="16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? Soovitatav on uurida ema RHD genotüüpi.</a:t>
                      </a:r>
                      <a:endParaRPr lang="et-EE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18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t-EE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3971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7141447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8259" y="201001"/>
            <a:ext cx="8868509" cy="1325563"/>
          </a:xfrm>
        </p:spPr>
        <p:txBody>
          <a:bodyPr>
            <a:normAutofit/>
          </a:bodyPr>
          <a:lstStyle/>
          <a:p>
            <a:r>
              <a:rPr lang="et-EE" sz="3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RhD</a:t>
            </a:r>
            <a:r>
              <a:rPr lang="et-EE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positiivne poissloode – </a:t>
            </a:r>
            <a:r>
              <a:rPr lang="et-EE" sz="3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qPCR</a:t>
            </a:r>
            <a:r>
              <a:rPr lang="et-EE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-i graafik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A5984C-FC52-4D57-AEE9-215C715593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289903"/>
            <a:ext cx="8719335" cy="523875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4D21B4A4-E766-4136-9348-0F14F49E8778}"/>
              </a:ext>
            </a:extLst>
          </p:cNvPr>
          <p:cNvGrpSpPr/>
          <p:nvPr/>
        </p:nvGrpSpPr>
        <p:grpSpPr>
          <a:xfrm>
            <a:off x="9755948" y="2611315"/>
            <a:ext cx="1533375" cy="2287673"/>
            <a:chOff x="9755948" y="2611315"/>
            <a:chExt cx="1533375" cy="2287673"/>
          </a:xfrm>
        </p:grpSpPr>
        <p:sp>
          <p:nvSpPr>
            <p:cNvPr id="5" name="Rectangle 4"/>
            <p:cNvSpPr/>
            <p:nvPr/>
          </p:nvSpPr>
          <p:spPr>
            <a:xfrm>
              <a:off x="9755948" y="2628899"/>
              <a:ext cx="263770" cy="27256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9755948" y="3010265"/>
              <a:ext cx="263770" cy="272562"/>
            </a:xfrm>
            <a:prstGeom prst="rect">
              <a:avLst/>
            </a:prstGeom>
            <a:solidFill>
              <a:srgbClr val="00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9755948" y="3391631"/>
              <a:ext cx="263770" cy="27256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9755948" y="3772997"/>
              <a:ext cx="263770" cy="272562"/>
            </a:xfrm>
            <a:prstGeom prst="rect">
              <a:avLst/>
            </a:prstGeom>
            <a:solidFill>
              <a:srgbClr val="D060C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019718" y="2611315"/>
              <a:ext cx="11342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RHD </a:t>
              </a:r>
              <a:r>
                <a:rPr lang="en-GB" sz="120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ekson</a:t>
              </a:r>
              <a:r>
                <a:rPr lang="en-GB" sz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 5</a:t>
              </a:r>
              <a:endParaRPr lang="en-US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0019716" y="2992657"/>
              <a:ext cx="11342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RHD </a:t>
              </a:r>
              <a:r>
                <a:rPr lang="en-GB" sz="120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ekson</a:t>
              </a:r>
              <a:r>
                <a:rPr lang="en-GB" sz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 7</a:t>
              </a:r>
              <a:endParaRPr lang="en-US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019716" y="3382930"/>
              <a:ext cx="12696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RHD </a:t>
              </a:r>
              <a:r>
                <a:rPr lang="en-GB" sz="120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ekson</a:t>
              </a:r>
              <a:r>
                <a:rPr lang="en-GB" sz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 10</a:t>
              </a:r>
              <a:endParaRPr lang="en-US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019716" y="3696962"/>
              <a:ext cx="11342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t-EE" sz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RHD </a:t>
              </a:r>
              <a:r>
                <a:rPr lang="et-EE" sz="120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pos</a:t>
              </a:r>
              <a:r>
                <a:rPr lang="et-EE" sz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t-EE" sz="120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ctrl</a:t>
              </a:r>
              <a:r>
                <a:rPr lang="et-EE" sz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GB" sz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HGH </a:t>
              </a:r>
              <a:r>
                <a:rPr lang="en-GB" sz="120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geen</a:t>
              </a:r>
              <a:r>
                <a:rPr lang="et-EE" sz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9765620" y="4154363"/>
              <a:ext cx="263770" cy="272562"/>
            </a:xfrm>
            <a:prstGeom prst="rect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0029390" y="4150363"/>
              <a:ext cx="11342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t-EE" sz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SRY</a:t>
              </a:r>
              <a:r>
                <a:rPr lang="en-GB" sz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120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geen</a:t>
              </a:r>
              <a:endParaRPr lang="en-US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D91B366-7A39-4852-91A0-16E218C92279}"/>
                </a:ext>
              </a:extLst>
            </p:cNvPr>
            <p:cNvSpPr/>
            <p:nvPr/>
          </p:nvSpPr>
          <p:spPr>
            <a:xfrm>
              <a:off x="9765620" y="4529952"/>
              <a:ext cx="263770" cy="272562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D472FEB-8D9F-4AF3-9630-26C4ABD47A94}"/>
                </a:ext>
              </a:extLst>
            </p:cNvPr>
            <p:cNvSpPr txBox="1"/>
            <p:nvPr/>
          </p:nvSpPr>
          <p:spPr>
            <a:xfrm>
              <a:off x="10029390" y="4437323"/>
              <a:ext cx="11342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t-EE" sz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SRY POS </a:t>
              </a:r>
              <a:r>
                <a:rPr lang="et-EE" sz="120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ctrl</a:t>
              </a:r>
              <a:r>
                <a:rPr lang="et-EE" sz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 (HGH geen)</a:t>
              </a:r>
              <a:endParaRPr lang="en-US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4369766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3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RhD</a:t>
            </a:r>
            <a:r>
              <a:rPr lang="et-EE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negatiivne poissloode – </a:t>
            </a:r>
            <a:r>
              <a:rPr lang="et-EE" sz="3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qPCR</a:t>
            </a:r>
            <a:r>
              <a:rPr lang="et-EE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-i graafik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DB62E4D-09A9-4D08-8DC4-C76EDDA51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870" y="1531947"/>
            <a:ext cx="8355212" cy="5059461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909A71B8-1EBA-4509-B21A-7DC4F38F016A}"/>
              </a:ext>
            </a:extLst>
          </p:cNvPr>
          <p:cNvGrpSpPr/>
          <p:nvPr/>
        </p:nvGrpSpPr>
        <p:grpSpPr>
          <a:xfrm>
            <a:off x="9755948" y="2611315"/>
            <a:ext cx="1533375" cy="2287673"/>
            <a:chOff x="9755948" y="2611315"/>
            <a:chExt cx="1533375" cy="2287673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66D2056-325B-45D7-B73E-F3FFF7E2A2C6}"/>
                </a:ext>
              </a:extLst>
            </p:cNvPr>
            <p:cNvSpPr/>
            <p:nvPr/>
          </p:nvSpPr>
          <p:spPr>
            <a:xfrm>
              <a:off x="9755948" y="2628899"/>
              <a:ext cx="263770" cy="27256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5F6711F-BE15-47DF-BC6E-E400F72362BE}"/>
                </a:ext>
              </a:extLst>
            </p:cNvPr>
            <p:cNvSpPr/>
            <p:nvPr/>
          </p:nvSpPr>
          <p:spPr>
            <a:xfrm>
              <a:off x="9755948" y="3010265"/>
              <a:ext cx="263770" cy="272562"/>
            </a:xfrm>
            <a:prstGeom prst="rect">
              <a:avLst/>
            </a:prstGeom>
            <a:solidFill>
              <a:srgbClr val="00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8BB47B1-D75B-4A1C-9B64-9A2CD969D4DD}"/>
                </a:ext>
              </a:extLst>
            </p:cNvPr>
            <p:cNvSpPr/>
            <p:nvPr/>
          </p:nvSpPr>
          <p:spPr>
            <a:xfrm>
              <a:off x="9755948" y="3391631"/>
              <a:ext cx="263770" cy="27256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2426F70-64B3-4F55-82F2-84D4086DF69F}"/>
                </a:ext>
              </a:extLst>
            </p:cNvPr>
            <p:cNvSpPr/>
            <p:nvPr/>
          </p:nvSpPr>
          <p:spPr>
            <a:xfrm>
              <a:off x="9755948" y="3772997"/>
              <a:ext cx="263770" cy="272562"/>
            </a:xfrm>
            <a:prstGeom prst="rect">
              <a:avLst/>
            </a:prstGeom>
            <a:solidFill>
              <a:srgbClr val="D060C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7B5A15C-2BC9-4890-A8C1-CF604ABADF15}"/>
                </a:ext>
              </a:extLst>
            </p:cNvPr>
            <p:cNvSpPr txBox="1"/>
            <p:nvPr/>
          </p:nvSpPr>
          <p:spPr>
            <a:xfrm>
              <a:off x="10019718" y="2611315"/>
              <a:ext cx="11342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RHD </a:t>
              </a:r>
              <a:r>
                <a:rPr lang="en-GB" sz="120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ekson</a:t>
              </a:r>
              <a:r>
                <a:rPr lang="en-GB" sz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 5</a:t>
              </a:r>
              <a:endParaRPr lang="en-US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7E9388D-2059-4D97-BCFF-62CA4E2FEACD}"/>
                </a:ext>
              </a:extLst>
            </p:cNvPr>
            <p:cNvSpPr txBox="1"/>
            <p:nvPr/>
          </p:nvSpPr>
          <p:spPr>
            <a:xfrm>
              <a:off x="10019716" y="2992657"/>
              <a:ext cx="11342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RHD </a:t>
              </a:r>
              <a:r>
                <a:rPr lang="en-GB" sz="120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ekson</a:t>
              </a:r>
              <a:r>
                <a:rPr lang="en-GB" sz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 7</a:t>
              </a:r>
              <a:endParaRPr lang="en-US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F3CA1DD-A2F8-4BE8-8EF2-6451D6092990}"/>
                </a:ext>
              </a:extLst>
            </p:cNvPr>
            <p:cNvSpPr txBox="1"/>
            <p:nvPr/>
          </p:nvSpPr>
          <p:spPr>
            <a:xfrm>
              <a:off x="10019716" y="3382930"/>
              <a:ext cx="12696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RHD </a:t>
              </a:r>
              <a:r>
                <a:rPr lang="en-GB" sz="120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ekson</a:t>
              </a:r>
              <a:r>
                <a:rPr lang="en-GB" sz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 10</a:t>
              </a:r>
              <a:endParaRPr lang="en-US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9C5B3AA-7369-4758-8149-EBE849EB862E}"/>
                </a:ext>
              </a:extLst>
            </p:cNvPr>
            <p:cNvSpPr txBox="1"/>
            <p:nvPr/>
          </p:nvSpPr>
          <p:spPr>
            <a:xfrm>
              <a:off x="10019716" y="3696962"/>
              <a:ext cx="11342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t-EE" sz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RHD </a:t>
              </a:r>
              <a:r>
                <a:rPr lang="et-EE" sz="120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pos</a:t>
              </a:r>
              <a:r>
                <a:rPr lang="et-EE" sz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t-EE" sz="120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ctrl</a:t>
              </a:r>
              <a:r>
                <a:rPr lang="et-EE" sz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GB" sz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HGH </a:t>
              </a:r>
              <a:r>
                <a:rPr lang="en-GB" sz="120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geen</a:t>
              </a:r>
              <a:r>
                <a:rPr lang="et-EE" sz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36F82F5-54E9-4DAB-ACEE-5A6C73F16753}"/>
                </a:ext>
              </a:extLst>
            </p:cNvPr>
            <p:cNvSpPr/>
            <p:nvPr/>
          </p:nvSpPr>
          <p:spPr>
            <a:xfrm>
              <a:off x="9765620" y="4154363"/>
              <a:ext cx="263770" cy="272562"/>
            </a:xfrm>
            <a:prstGeom prst="rect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432696C-1CBF-4362-8A80-B277C0980166}"/>
                </a:ext>
              </a:extLst>
            </p:cNvPr>
            <p:cNvSpPr txBox="1"/>
            <p:nvPr/>
          </p:nvSpPr>
          <p:spPr>
            <a:xfrm>
              <a:off x="10029390" y="4150363"/>
              <a:ext cx="11342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t-EE" sz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SRY</a:t>
              </a:r>
              <a:r>
                <a:rPr lang="en-GB" sz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120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geen</a:t>
              </a:r>
              <a:endParaRPr lang="en-US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503F262-B138-4B53-8C30-0A179C4FF2D6}"/>
                </a:ext>
              </a:extLst>
            </p:cNvPr>
            <p:cNvSpPr/>
            <p:nvPr/>
          </p:nvSpPr>
          <p:spPr>
            <a:xfrm>
              <a:off x="9765620" y="4529952"/>
              <a:ext cx="263770" cy="272562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EF88828-2662-4267-8A9B-8E1E0295168D}"/>
                </a:ext>
              </a:extLst>
            </p:cNvPr>
            <p:cNvSpPr txBox="1"/>
            <p:nvPr/>
          </p:nvSpPr>
          <p:spPr>
            <a:xfrm>
              <a:off x="10029390" y="4437323"/>
              <a:ext cx="11342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t-EE" sz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SRY POS </a:t>
              </a:r>
              <a:r>
                <a:rPr lang="et-EE" sz="120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ctrl</a:t>
              </a:r>
              <a:r>
                <a:rPr lang="et-EE" sz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 (HGH geen)</a:t>
              </a:r>
              <a:endParaRPr lang="en-US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9558236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0040" y="160593"/>
            <a:ext cx="3818533" cy="2584747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CBC555-347C-406C-BFFB-67BE5290E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431" y="257052"/>
            <a:ext cx="10515600" cy="1325563"/>
          </a:xfrm>
        </p:spPr>
        <p:txBody>
          <a:bodyPr/>
          <a:lstStyle/>
          <a:p>
            <a:pPr algn="ctr"/>
            <a:r>
              <a:rPr lang="et-E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KOKKUVÕTE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AC00C-D234-4B9E-873C-FCDEAF5EB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870" y="158261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t-EE" sz="2400" dirty="0" err="1">
                <a:latin typeface="Times New Roman"/>
                <a:cs typeface="Times New Roman"/>
              </a:rPr>
              <a:t>Mitteinvasiivse</a:t>
            </a:r>
            <a:r>
              <a:rPr lang="et-EE" sz="2400" dirty="0">
                <a:latin typeface="Times New Roman"/>
                <a:cs typeface="Times New Roman"/>
              </a:rPr>
              <a:t> loote </a:t>
            </a:r>
            <a:r>
              <a:rPr lang="et-EE" sz="2400" dirty="0" err="1">
                <a:latin typeface="Times New Roman"/>
                <a:cs typeface="Times New Roman"/>
              </a:rPr>
              <a:t>RhD</a:t>
            </a:r>
            <a:r>
              <a:rPr lang="et-EE" sz="2400" dirty="0">
                <a:latin typeface="Times New Roman"/>
                <a:cs typeface="Times New Roman"/>
              </a:rPr>
              <a:t>-kuuluvuse määramise eelised: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t-EE" sz="2000" dirty="0">
                <a:latin typeface="Times New Roman"/>
                <a:cs typeface="Times New Roman"/>
              </a:rPr>
              <a:t>Ohutu protseduur nii emale kui ka lootele;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t-EE" sz="2000" dirty="0">
                <a:latin typeface="Times New Roman"/>
                <a:cs typeface="Times New Roman"/>
              </a:rPr>
              <a:t>Kui loode on </a:t>
            </a:r>
            <a:r>
              <a:rPr lang="et-EE" sz="2000" dirty="0" err="1">
                <a:latin typeface="Times New Roman"/>
                <a:cs typeface="Times New Roman"/>
              </a:rPr>
              <a:t>RhD</a:t>
            </a:r>
            <a:r>
              <a:rPr lang="et-EE" sz="2000" dirty="0">
                <a:latin typeface="Times New Roman"/>
                <a:cs typeface="Times New Roman"/>
              </a:rPr>
              <a:t>(-):</a:t>
            </a:r>
          </a:p>
          <a:p>
            <a:pPr lvl="2">
              <a:lnSpc>
                <a:spcPct val="150000"/>
              </a:lnSpc>
            </a:pPr>
            <a:r>
              <a:rPr lang="et-EE" sz="1600" dirty="0" err="1">
                <a:latin typeface="Times New Roman"/>
                <a:cs typeface="Times New Roman"/>
              </a:rPr>
              <a:t>Anti-D</a:t>
            </a:r>
            <a:r>
              <a:rPr lang="et-EE" sz="1600" dirty="0">
                <a:latin typeface="Times New Roman"/>
                <a:cs typeface="Times New Roman"/>
              </a:rPr>
              <a:t> </a:t>
            </a:r>
            <a:r>
              <a:rPr lang="et-EE" sz="1600" dirty="0" err="1">
                <a:latin typeface="Times New Roman"/>
                <a:cs typeface="Times New Roman"/>
              </a:rPr>
              <a:t>tiitrimisest</a:t>
            </a:r>
            <a:r>
              <a:rPr lang="et-EE" sz="1600" dirty="0">
                <a:latin typeface="Times New Roman"/>
                <a:cs typeface="Times New Roman"/>
              </a:rPr>
              <a:t> loobumine;</a:t>
            </a:r>
          </a:p>
          <a:p>
            <a:pPr lvl="2">
              <a:lnSpc>
                <a:spcPct val="150000"/>
              </a:lnSpc>
            </a:pPr>
            <a:r>
              <a:rPr lang="et-EE" sz="1600" dirty="0" err="1">
                <a:latin typeface="Times New Roman"/>
                <a:cs typeface="Times New Roman"/>
              </a:rPr>
              <a:t>Postnataalsest</a:t>
            </a:r>
            <a:r>
              <a:rPr lang="et-EE" sz="1600" i="1" dirty="0">
                <a:latin typeface="Times New Roman"/>
                <a:cs typeface="Times New Roman"/>
              </a:rPr>
              <a:t> </a:t>
            </a:r>
            <a:r>
              <a:rPr lang="et-EE" sz="1600" i="1" dirty="0" err="1">
                <a:latin typeface="Times New Roman"/>
                <a:cs typeface="Times New Roman"/>
              </a:rPr>
              <a:t>Rhesonativ</a:t>
            </a:r>
            <a:r>
              <a:rPr lang="et-EE" sz="1600" dirty="0" err="1">
                <a:latin typeface="Times New Roman"/>
                <a:cs typeface="Times New Roman"/>
              </a:rPr>
              <a:t>’i</a:t>
            </a:r>
            <a:r>
              <a:rPr lang="et-EE" sz="1600" dirty="0">
                <a:latin typeface="Times New Roman"/>
                <a:cs typeface="Times New Roman"/>
              </a:rPr>
              <a:t> manustamisest loobumine. </a:t>
            </a:r>
          </a:p>
          <a:p>
            <a:pPr lvl="1">
              <a:lnSpc>
                <a:spcPct val="150000"/>
              </a:lnSpc>
            </a:pPr>
            <a:r>
              <a:rPr lang="et-EE" sz="2000" dirty="0">
                <a:latin typeface="Times New Roman"/>
                <a:cs typeface="Times New Roman"/>
              </a:rPr>
              <a:t>Kui loode on </a:t>
            </a:r>
            <a:r>
              <a:rPr lang="et-EE" sz="2000" dirty="0" err="1">
                <a:latin typeface="Times New Roman"/>
                <a:cs typeface="Times New Roman"/>
              </a:rPr>
              <a:t>RhD</a:t>
            </a:r>
            <a:r>
              <a:rPr lang="et-EE" sz="2000" dirty="0">
                <a:latin typeface="Times New Roman"/>
                <a:cs typeface="Times New Roman"/>
              </a:rPr>
              <a:t> (+):</a:t>
            </a:r>
          </a:p>
          <a:p>
            <a:pPr lvl="2">
              <a:lnSpc>
                <a:spcPct val="150000"/>
              </a:lnSpc>
            </a:pPr>
            <a:r>
              <a:rPr lang="et-EE" sz="1600" dirty="0" err="1">
                <a:latin typeface="Times New Roman"/>
                <a:cs typeface="Times New Roman"/>
              </a:rPr>
              <a:t>Prenataalne</a:t>
            </a:r>
            <a:r>
              <a:rPr lang="et-EE" sz="1600" i="1" dirty="0">
                <a:latin typeface="Times New Roman"/>
                <a:cs typeface="Times New Roman"/>
              </a:rPr>
              <a:t> </a:t>
            </a:r>
            <a:r>
              <a:rPr lang="et-EE" sz="1600" i="1" dirty="0" err="1">
                <a:latin typeface="Times New Roman"/>
                <a:cs typeface="Times New Roman"/>
              </a:rPr>
              <a:t>Rhesonativ</a:t>
            </a:r>
            <a:r>
              <a:rPr lang="et-EE" sz="1600" dirty="0" err="1">
                <a:latin typeface="Times New Roman"/>
                <a:cs typeface="Times New Roman"/>
              </a:rPr>
              <a:t>’i</a:t>
            </a:r>
            <a:r>
              <a:rPr lang="et-EE" sz="1600" dirty="0">
                <a:latin typeface="Times New Roman"/>
                <a:cs typeface="Times New Roman"/>
              </a:rPr>
              <a:t> manustamine.</a:t>
            </a:r>
            <a:endParaRPr lang="et-EE" sz="16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t-EE" sz="2000" dirty="0">
                <a:latin typeface="Times New Roman"/>
                <a:cs typeface="Times New Roman"/>
              </a:rPr>
              <a:t>Sünnitusjärgsest vastsündinu veregrupi määramisest loobumine.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t-EE" sz="2000" dirty="0">
              <a:latin typeface="Times New Roman"/>
              <a:cs typeface="Times New Roman"/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t-E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t-E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t-E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D1F35CCC-41FD-433D-A24D-A4D935F95120}"/>
              </a:ext>
            </a:extLst>
          </p:cNvPr>
          <p:cNvSpPr/>
          <p:nvPr/>
        </p:nvSpPr>
        <p:spPr>
          <a:xfrm>
            <a:off x="6015319" y="3361766"/>
            <a:ext cx="171225" cy="663388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t-EE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BB06BE-01E3-4B8D-B705-5020CF953B7A}"/>
              </a:ext>
            </a:extLst>
          </p:cNvPr>
          <p:cNvSpPr txBox="1"/>
          <p:nvPr/>
        </p:nvSpPr>
        <p:spPr>
          <a:xfrm>
            <a:off x="6264357" y="3508794"/>
            <a:ext cx="2237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Kulude vähenemine </a:t>
            </a:r>
          </a:p>
        </p:txBody>
      </p:sp>
      <p:pic>
        <p:nvPicPr>
          <p:cNvPr id="1030" name="Picture 6" descr="Stop narcotic symbol Anti vaccination icon No drugs concept Syringe crossed  by red prohibited sign isolated on white background Vector graphic  illustration | Premium Vector">
            <a:extLst>
              <a:ext uri="{FF2B5EF4-FFF2-40B4-BE49-F238E27FC236}">
                <a16:creationId xmlns:a16="http://schemas.microsoft.com/office/drawing/2014/main" id="{D00D73A8-D102-444F-8B57-C50FE1E52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2865" y="4390049"/>
            <a:ext cx="2210899" cy="221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59021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1CD90-E5F1-4A55-B095-B1B956487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Nõuded uuringu teostamiseks IHRL </a:t>
            </a:r>
            <a:r>
              <a:rPr lang="et-E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genotüpiseerimise</a:t>
            </a:r>
            <a:r>
              <a:rPr lang="et-E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laboris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6B97E-1B21-4217-9164-DB02A384BA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Näidustus:</a:t>
            </a:r>
            <a:r>
              <a:rPr lang="et-EE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t-E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anti-D</a:t>
            </a:r>
            <a:r>
              <a:rPr lang="et-E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antikehadega </a:t>
            </a:r>
            <a:r>
              <a:rPr lang="et-E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RhD</a:t>
            </a:r>
            <a:r>
              <a:rPr lang="et-E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(-)</a:t>
            </a:r>
            <a:r>
              <a:rPr lang="et-E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rasedad, </a:t>
            </a:r>
            <a:r>
              <a:rPr lang="et-E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anti-D</a:t>
            </a:r>
            <a:r>
              <a:rPr lang="et-E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antikeha tekkevõimalus/kahtlus (lapse bioloogiline isa on </a:t>
            </a:r>
            <a:r>
              <a:rPr lang="et-E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RhD</a:t>
            </a:r>
            <a:r>
              <a:rPr lang="et-E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positiivne);</a:t>
            </a:r>
            <a:endParaRPr lang="et-E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t-EE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Üks 6 ml või kaks 4 ml EDTA </a:t>
            </a:r>
            <a:r>
              <a:rPr lang="et-EE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avamata</a:t>
            </a:r>
            <a:r>
              <a:rPr lang="et-E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t-E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katsutit</a:t>
            </a:r>
            <a:r>
              <a:rPr lang="et-EE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t-EE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Transporditakse 5 päeva jooksul verevõtmise kuupäevast;</a:t>
            </a:r>
          </a:p>
          <a:p>
            <a:r>
              <a:rPr lang="et-EE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Vereproove säilitatakse +2…+8 °C juures;</a:t>
            </a:r>
          </a:p>
          <a:p>
            <a:r>
              <a:rPr lang="et-EE" dirty="0">
                <a:latin typeface="Times New Roman" panose="02020603050405020304" pitchFamily="18" charset="0"/>
                <a:cs typeface="Times New Roman" panose="02020603050405020304" pitchFamily="18" charset="0"/>
              </a:rPr>
              <a:t>Uuringu tellimisel täidetakse </a:t>
            </a:r>
            <a:r>
              <a:rPr lang="et-EE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Mitteinvasiivne</a:t>
            </a:r>
            <a:r>
              <a:rPr lang="et-EE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loote </a:t>
            </a:r>
            <a:r>
              <a:rPr lang="et-EE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RhD</a:t>
            </a:r>
            <a:r>
              <a:rPr lang="et-EE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-kuuluvuse uuringu </a:t>
            </a:r>
            <a:r>
              <a:rPr lang="et-E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saateleht</a:t>
            </a:r>
          </a:p>
          <a:p>
            <a:pPr lvl="1"/>
            <a:r>
              <a:rPr lang="et-EE" dirty="0">
                <a:hlinkClick r:id="rId2"/>
              </a:rPr>
              <a:t>Verekeskus | Regionaalhaigla</a:t>
            </a:r>
            <a:endParaRPr lang="et-EE" dirty="0"/>
          </a:p>
          <a:p>
            <a:r>
              <a:rPr lang="et-EE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Vastus väljastatakse 7 tööpäeva jooksul. </a:t>
            </a:r>
          </a:p>
        </p:txBody>
      </p:sp>
    </p:spTree>
    <p:extLst>
      <p:ext uri="{BB962C8B-B14F-4D97-AF65-F5344CB8AC3E}">
        <p14:creationId xmlns:p14="http://schemas.microsoft.com/office/powerpoint/2010/main" val="1953178609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itäh, et aitate meil rokkida! - Zone.ee Blog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323" y="1234099"/>
            <a:ext cx="5365994" cy="5365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0540" y="1305901"/>
            <a:ext cx="6471138" cy="1325563"/>
          </a:xfrm>
        </p:spPr>
        <p:txBody>
          <a:bodyPr>
            <a:noAutofit/>
          </a:bodyPr>
          <a:lstStyle/>
          <a:p>
            <a:r>
              <a:rPr lang="et-EE" sz="66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Tänan kuulamast!</a:t>
            </a:r>
            <a:endParaRPr lang="en-US" sz="6600" b="1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336900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253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t-EE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Rh</a:t>
            </a:r>
            <a:r>
              <a:rPr lang="et-EE" b="1">
                <a:latin typeface="Times New Roman" panose="02020603050405020304" pitchFamily="18" charset="0"/>
                <a:cs typeface="Times New Roman" panose="02020603050405020304" pitchFamily="18" charset="0"/>
              </a:rPr>
              <a:t>-veregrupisüsteem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746" y="1350839"/>
            <a:ext cx="10835054" cy="4351338"/>
          </a:xfrm>
        </p:spPr>
        <p:txBody>
          <a:bodyPr>
            <a:normAutofit/>
          </a:bodyPr>
          <a:lstStyle/>
          <a:p>
            <a:r>
              <a:rPr lang="en-GB" sz="240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t-EE" sz="2400">
                <a:latin typeface="Times New Roman" panose="02020603050405020304" pitchFamily="18" charset="0"/>
                <a:cs typeface="Times New Roman" panose="02020603050405020304" pitchFamily="18" charset="0"/>
              </a:rPr>
              <a:t>õige suurem ja keerulisem veregrupisüsteem.</a:t>
            </a:r>
          </a:p>
          <a:p>
            <a:r>
              <a:rPr lang="et-EE" sz="2400">
                <a:latin typeface="Times New Roman" panose="02020603050405020304" pitchFamily="18" charset="0"/>
                <a:cs typeface="Times New Roman" panose="02020603050405020304" pitchFamily="18" charset="0"/>
              </a:rPr>
              <a:t>Tuntakse üle 50 erineva antigeeni ja üle 260 alleeli. Olulisemad nendest on </a:t>
            </a:r>
            <a:r>
              <a:rPr lang="et-EE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D-, C-, E-, c- </a:t>
            </a:r>
            <a:r>
              <a:rPr lang="et-EE" sz="2400">
                <a:latin typeface="Times New Roman" panose="02020603050405020304" pitchFamily="18" charset="0"/>
                <a:cs typeface="Times New Roman" panose="02020603050405020304" pitchFamily="18" charset="0"/>
              </a:rPr>
              <a:t>ja </a:t>
            </a:r>
            <a:r>
              <a:rPr lang="et-EE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e-</a:t>
            </a:r>
            <a:r>
              <a:rPr lang="et-EE" sz="2400">
                <a:latin typeface="Times New Roman" panose="02020603050405020304" pitchFamily="18" charset="0"/>
                <a:cs typeface="Times New Roman" panose="02020603050405020304" pitchFamily="18" charset="0"/>
              </a:rPr>
              <a:t>antigeen.</a:t>
            </a:r>
          </a:p>
          <a:p>
            <a:r>
              <a:rPr lang="et-EE" sz="2400">
                <a:latin typeface="Times New Roman" panose="02020603050405020304" pitchFamily="18" charset="0"/>
                <a:cs typeface="Times New Roman" panose="02020603050405020304" pitchFamily="18" charset="0"/>
              </a:rPr>
              <a:t>Kõike </a:t>
            </a:r>
            <a:r>
              <a:rPr lang="et-EE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Rh</a:t>
            </a:r>
            <a:r>
              <a:rPr lang="et-EE" sz="2400">
                <a:latin typeface="Times New Roman" panose="02020603050405020304" pitchFamily="18" charset="0"/>
                <a:cs typeface="Times New Roman" panose="02020603050405020304" pitchFamily="18" charset="0"/>
              </a:rPr>
              <a:t>-süsteemi antigeene kodeerivad </a:t>
            </a:r>
            <a:r>
              <a:rPr lang="et-EE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RHD</a:t>
            </a:r>
            <a:r>
              <a:rPr lang="et-EE" sz="2400">
                <a:latin typeface="Times New Roman" panose="02020603050405020304" pitchFamily="18" charset="0"/>
                <a:cs typeface="Times New Roman" panose="02020603050405020304" pitchFamily="18" charset="0"/>
              </a:rPr>
              <a:t> ja </a:t>
            </a:r>
            <a:r>
              <a:rPr lang="et-EE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RHCE</a:t>
            </a:r>
            <a:r>
              <a:rPr lang="et-EE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t-EE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homoloogsed</a:t>
            </a:r>
            <a:r>
              <a:rPr lang="et-EE" sz="2400">
                <a:latin typeface="Times New Roman" panose="02020603050405020304" pitchFamily="18" charset="0"/>
                <a:cs typeface="Times New Roman" panose="02020603050405020304" pitchFamily="18" charset="0"/>
              </a:rPr>
              <a:t> geenid (</a:t>
            </a:r>
            <a:r>
              <a:rPr lang="et-EE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1p36.11</a:t>
            </a:r>
            <a:r>
              <a:rPr lang="et-EE" sz="2400">
                <a:latin typeface="Times New Roman" panose="02020603050405020304" pitchFamily="18" charset="0"/>
                <a:cs typeface="Times New Roman" panose="02020603050405020304" pitchFamily="18" charset="0"/>
              </a:rPr>
              <a:t>)​.</a:t>
            </a:r>
          </a:p>
          <a:p>
            <a:endParaRPr lang="et-EE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t-EE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t-EE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t-EE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t-EE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t-EE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t-EE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t-EE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t-EE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t-EE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t-EE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t-EE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t-EE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034" y="4494439"/>
            <a:ext cx="5017477" cy="7760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5770" y="3701562"/>
            <a:ext cx="5719289" cy="258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472524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3031" y="1007940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t-E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dirty="0">
                <a:latin typeface="Times New Roman"/>
                <a:cs typeface="Times New Roman"/>
              </a:rPr>
              <a:t>D</a:t>
            </a:r>
            <a:r>
              <a:rPr lang="et-EE" sz="2400" dirty="0">
                <a:latin typeface="Times New Roman"/>
                <a:cs typeface="Times New Roman"/>
              </a:rPr>
              <a:t>-</a:t>
            </a:r>
            <a:r>
              <a:rPr lang="en-GB" sz="2400" dirty="0" err="1">
                <a:latin typeface="Times New Roman"/>
                <a:cs typeface="Times New Roman"/>
              </a:rPr>
              <a:t>antig</a:t>
            </a:r>
            <a:r>
              <a:rPr lang="et-EE" sz="2400" dirty="0">
                <a:latin typeface="Times New Roman"/>
                <a:cs typeface="Times New Roman"/>
              </a:rPr>
              <a:t>e</a:t>
            </a:r>
            <a:r>
              <a:rPr lang="en-GB" sz="2400" dirty="0" err="1">
                <a:latin typeface="Times New Roman"/>
                <a:cs typeface="Times New Roman"/>
              </a:rPr>
              <a:t>en</a:t>
            </a:r>
            <a:r>
              <a:rPr lang="et-EE" sz="2400" dirty="0">
                <a:latin typeface="Times New Roman"/>
                <a:cs typeface="Times New Roman"/>
              </a:rPr>
              <a:t> on </a:t>
            </a:r>
            <a:r>
              <a:rPr lang="et-EE" sz="2400" dirty="0" err="1">
                <a:latin typeface="Times New Roman"/>
                <a:cs typeface="Times New Roman"/>
              </a:rPr>
              <a:t>Rh</a:t>
            </a:r>
            <a:r>
              <a:rPr lang="et-EE" sz="2400" dirty="0">
                <a:latin typeface="Times New Roman"/>
                <a:cs typeface="Times New Roman"/>
              </a:rPr>
              <a:t>-süsteemi kõige tähtsam ja </a:t>
            </a:r>
            <a:r>
              <a:rPr lang="et-EE" sz="2400" dirty="0" err="1">
                <a:latin typeface="Times New Roman"/>
                <a:cs typeface="Times New Roman"/>
              </a:rPr>
              <a:t>immunogeensem</a:t>
            </a:r>
            <a:r>
              <a:rPr lang="en-GB" sz="2400" dirty="0">
                <a:latin typeface="Times New Roman"/>
                <a:cs typeface="Times New Roman"/>
              </a:rPr>
              <a:t> </a:t>
            </a:r>
            <a:r>
              <a:rPr lang="et-EE" sz="2400" dirty="0">
                <a:latin typeface="Times New Roman"/>
                <a:cs typeface="Times New Roman"/>
              </a:rPr>
              <a:t>antigeen, mille esinemise järgi erütrotsüütides jagunevad inimesed:</a:t>
            </a:r>
            <a:endParaRPr lang="en-GB" sz="2400" dirty="0">
              <a:latin typeface="Times New Roman"/>
              <a:cs typeface="Times New Roman"/>
            </a:endParaRPr>
          </a:p>
          <a:p>
            <a:pPr lvl="1"/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RhD-positiivseteks</a:t>
            </a:r>
            <a:r>
              <a:rPr lang="et-E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1"/>
            <a:r>
              <a:rPr lang="et-EE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RhD</a:t>
            </a:r>
            <a:r>
              <a:rPr lang="et-E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-negatiivseteks.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t-E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t-E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t-E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t-E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t-E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t-E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t-E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t-E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7655" y="3024552"/>
            <a:ext cx="3851730" cy="234479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773447" y="413210"/>
            <a:ext cx="53441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sz="4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Rh</a:t>
            </a:r>
            <a:r>
              <a:rPr lang="et-EE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-veregrupisüsteem</a:t>
            </a:r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770607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7631" y="1778490"/>
            <a:ext cx="5557494" cy="2192459"/>
          </a:xfrm>
        </p:spPr>
        <p:txBody>
          <a:bodyPr>
            <a:normAutofit/>
          </a:bodyPr>
          <a:lstStyle/>
          <a:p>
            <a:r>
              <a:rPr lang="et-EE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RhD</a:t>
            </a:r>
            <a:r>
              <a:rPr lang="et-EE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(-)</a:t>
            </a:r>
            <a:r>
              <a:rPr lang="en-GB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fenot</a:t>
            </a:r>
            <a:r>
              <a:rPr lang="et-EE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üüp</a:t>
            </a:r>
            <a:r>
              <a:rPr lang="et-EE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/>
            <a:r>
              <a:rPr lang="et-EE" sz="2000">
                <a:latin typeface="Times New Roman" panose="02020603050405020304" pitchFamily="18" charset="0"/>
                <a:cs typeface="Times New Roman" panose="02020603050405020304" pitchFamily="18" charset="0"/>
              </a:rPr>
              <a:t>RHD geeni </a:t>
            </a:r>
            <a:r>
              <a:rPr lang="et-EE" sz="200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deletsioon</a:t>
            </a:r>
            <a:r>
              <a:rPr lang="et-EE" sz="2000">
                <a:latin typeface="Times New Roman" panose="02020603050405020304" pitchFamily="18" charset="0"/>
                <a:cs typeface="Times New Roman" panose="02020603050405020304" pitchFamily="18" charset="0"/>
              </a:rPr>
              <a:t> (valge</a:t>
            </a:r>
            <a:r>
              <a:rPr lang="en-GB" sz="2000" err="1">
                <a:latin typeface="Times New Roman" panose="02020603050405020304" pitchFamily="18" charset="0"/>
                <a:cs typeface="Times New Roman" panose="02020603050405020304" pitchFamily="18" charset="0"/>
              </a:rPr>
              <a:t>nahalised</a:t>
            </a:r>
            <a:r>
              <a:rPr lang="et-EE" sz="200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et-EE" sz="2000">
                <a:latin typeface="Times New Roman" panose="02020603050405020304" pitchFamily="18" charset="0"/>
                <a:cs typeface="Times New Roman" panose="02020603050405020304" pitchFamily="18" charset="0"/>
              </a:rPr>
              <a:t>RHD-</a:t>
            </a:r>
            <a:r>
              <a:rPr lang="et-EE" sz="2000" err="1">
                <a:latin typeface="Times New Roman" panose="02020603050405020304" pitchFamily="18" charset="0"/>
                <a:cs typeface="Times New Roman" panose="02020603050405020304" pitchFamily="18" charset="0"/>
              </a:rPr>
              <a:t>pseudogeen</a:t>
            </a:r>
            <a:r>
              <a:rPr lang="et-EE" sz="2000">
                <a:latin typeface="Times New Roman" panose="02020603050405020304" pitchFamily="18" charset="0"/>
                <a:cs typeface="Times New Roman" panose="02020603050405020304" pitchFamily="18" charset="0"/>
              </a:rPr>
              <a:t> (mustanahalised)</a:t>
            </a:r>
          </a:p>
          <a:p>
            <a:pPr lvl="1"/>
            <a:r>
              <a:rPr lang="et-EE" sz="2000">
                <a:latin typeface="Times New Roman" panose="02020603050405020304" pitchFamily="18" charset="0"/>
                <a:cs typeface="Times New Roman" panose="02020603050405020304" pitchFamily="18" charset="0"/>
              </a:rPr>
              <a:t>RHD-CE-D</a:t>
            </a:r>
            <a:r>
              <a:rPr lang="en-GB" sz="200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t-EE" sz="2000">
                <a:latin typeface="Times New Roman" panose="02020603050405020304" pitchFamily="18" charset="0"/>
                <a:cs typeface="Times New Roman" panose="02020603050405020304" pitchFamily="18" charset="0"/>
              </a:rPr>
              <a:t> hübriidne geen (mustanahalised)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89" y="4135964"/>
            <a:ext cx="5466288" cy="140972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435491" y="404419"/>
            <a:ext cx="53441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sz="4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Rh</a:t>
            </a:r>
            <a:r>
              <a:rPr lang="et-EE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-veregrupisüsteem</a:t>
            </a:r>
            <a:endParaRPr lang="en-US" sz="4400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665265" y="1778490"/>
            <a:ext cx="4653695" cy="2192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RhD</a:t>
            </a:r>
            <a:r>
              <a:rPr lang="et-EE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(+)</a:t>
            </a:r>
            <a:r>
              <a:rPr lang="en-GB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fenot</a:t>
            </a:r>
            <a:r>
              <a:rPr lang="et-EE"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üüp</a:t>
            </a:r>
            <a:r>
              <a:rPr lang="et-EE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/>
            <a:r>
              <a:rPr lang="et-EE" sz="2000" err="1">
                <a:latin typeface="Times New Roman" panose="02020603050405020304" pitchFamily="18" charset="0"/>
                <a:cs typeface="Times New Roman" panose="02020603050405020304" pitchFamily="18" charset="0"/>
              </a:rPr>
              <a:t>Homosügootne</a:t>
            </a:r>
            <a:r>
              <a:rPr lang="et-EE" sz="2000">
                <a:latin typeface="Times New Roman" panose="02020603050405020304" pitchFamily="18" charset="0"/>
                <a:cs typeface="Times New Roman" panose="02020603050405020304" pitchFamily="18" charset="0"/>
              </a:rPr>
              <a:t> – 2 RHD alleeli;</a:t>
            </a:r>
          </a:p>
          <a:p>
            <a:pPr lvl="1"/>
            <a:r>
              <a:rPr lang="et-EE" sz="2000" err="1">
                <a:latin typeface="Times New Roman" panose="02020603050405020304" pitchFamily="18" charset="0"/>
                <a:cs typeface="Times New Roman" panose="02020603050405020304" pitchFamily="18" charset="0"/>
              </a:rPr>
              <a:t>Hemisügootne</a:t>
            </a:r>
            <a:r>
              <a:rPr lang="et-EE" sz="2000">
                <a:latin typeface="Times New Roman" panose="02020603050405020304" pitchFamily="18" charset="0"/>
                <a:cs typeface="Times New Roman" panose="02020603050405020304" pitchFamily="18" charset="0"/>
              </a:rPr>
              <a:t> – 1 RHD alleel.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4930" y="3761774"/>
            <a:ext cx="5990195" cy="2410426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>
            <a:off x="5952393" y="1679331"/>
            <a:ext cx="0" cy="487093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69389" y="5237914"/>
            <a:ext cx="1164409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t-EE" sz="1400"/>
              <a:t>(</a:t>
            </a:r>
            <a:r>
              <a:rPr lang="et-EE" sz="1400" err="1"/>
              <a:t>hemizygous</a:t>
            </a:r>
            <a:r>
              <a:rPr lang="et-EE" sz="140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73004444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RhD</a:t>
            </a:r>
            <a:r>
              <a:rPr lang="et-E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konflikt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4046" y="1825624"/>
            <a:ext cx="10515600" cy="5032376"/>
          </a:xfrm>
        </p:spPr>
        <p:txBody>
          <a:bodyPr vert="horz" lIns="91440" tIns="45720" rIns="91440" bIns="45720" rtlCol="0" anchor="t">
            <a:normAutofit fontScale="32500" lnSpcReduction="20000"/>
          </a:bodyPr>
          <a:lstStyle/>
          <a:p>
            <a:pPr fontAlgn="base"/>
            <a:r>
              <a:rPr lang="et-EE" sz="5500" dirty="0">
                <a:latin typeface="Times New Roman"/>
                <a:cs typeface="Times New Roman"/>
              </a:rPr>
              <a:t>Raseda organismi </a:t>
            </a:r>
            <a:r>
              <a:rPr lang="et-EE" sz="5500" dirty="0" err="1">
                <a:latin typeface="Times New Roman"/>
                <a:cs typeface="Times New Roman"/>
              </a:rPr>
              <a:t>sensibiliseerumise</a:t>
            </a:r>
            <a:r>
              <a:rPr lang="et-EE" sz="5500" dirty="0">
                <a:latin typeface="Times New Roman"/>
                <a:cs typeface="Times New Roman"/>
              </a:rPr>
              <a:t> põhjuseks on loote </a:t>
            </a:r>
            <a:r>
              <a:rPr lang="et-EE" sz="5500" dirty="0" err="1">
                <a:latin typeface="Times New Roman"/>
                <a:cs typeface="Times New Roman"/>
              </a:rPr>
              <a:t>RhD</a:t>
            </a:r>
            <a:r>
              <a:rPr lang="et-EE" sz="5500" dirty="0">
                <a:latin typeface="Times New Roman"/>
                <a:cs typeface="Times New Roman"/>
              </a:rPr>
              <a:t> (+) erütrotsüütide sattumine </a:t>
            </a:r>
            <a:r>
              <a:rPr lang="et-EE" sz="5500" dirty="0" err="1">
                <a:latin typeface="Times New Roman"/>
                <a:cs typeface="Times New Roman"/>
              </a:rPr>
              <a:t>RhD</a:t>
            </a:r>
            <a:r>
              <a:rPr lang="et-EE" sz="5500" dirty="0">
                <a:latin typeface="Times New Roman"/>
                <a:cs typeface="Times New Roman"/>
              </a:rPr>
              <a:t> (-) naise vereringesse.</a:t>
            </a:r>
          </a:p>
          <a:p>
            <a:pPr lvl="1"/>
            <a:r>
              <a:rPr lang="et-EE" sz="4500" dirty="0">
                <a:latin typeface="Times New Roman"/>
                <a:cs typeface="Times New Roman"/>
              </a:rPr>
              <a:t>Ema organismis toodetud </a:t>
            </a:r>
            <a:r>
              <a:rPr lang="et-EE" sz="4500" dirty="0" err="1">
                <a:latin typeface="Times New Roman"/>
                <a:cs typeface="Times New Roman"/>
              </a:rPr>
              <a:t>IgG</a:t>
            </a:r>
            <a:r>
              <a:rPr lang="et-EE" sz="4500" dirty="0">
                <a:latin typeface="Times New Roman"/>
                <a:cs typeface="Times New Roman"/>
              </a:rPr>
              <a:t>-tüüpi </a:t>
            </a:r>
            <a:r>
              <a:rPr lang="et-EE" sz="4500" dirty="0" err="1">
                <a:latin typeface="Times New Roman"/>
                <a:cs typeface="Times New Roman"/>
              </a:rPr>
              <a:t>a-D</a:t>
            </a:r>
            <a:r>
              <a:rPr lang="et-EE" sz="4500" dirty="0">
                <a:latin typeface="Times New Roman"/>
                <a:cs typeface="Times New Roman"/>
              </a:rPr>
              <a:t> antikehad läbivad </a:t>
            </a:r>
            <a:r>
              <a:rPr lang="et-EE" sz="4500" dirty="0" err="1">
                <a:latin typeface="Times New Roman"/>
                <a:cs typeface="Times New Roman"/>
              </a:rPr>
              <a:t>platsentaarbarjääri</a:t>
            </a:r>
            <a:r>
              <a:rPr lang="et-EE" sz="4500" dirty="0">
                <a:latin typeface="Times New Roman"/>
                <a:cs typeface="Times New Roman"/>
              </a:rPr>
              <a:t> ning põhjustavad loote erütrotsüütide </a:t>
            </a:r>
            <a:r>
              <a:rPr lang="et-EE" sz="4500" dirty="0" err="1">
                <a:latin typeface="Times New Roman"/>
                <a:cs typeface="Times New Roman"/>
              </a:rPr>
              <a:t>aglutineerumist</a:t>
            </a:r>
            <a:r>
              <a:rPr lang="et-EE" sz="4500" dirty="0">
                <a:latin typeface="Times New Roman"/>
                <a:cs typeface="Times New Roman"/>
              </a:rPr>
              <a:t> ja lagunemist.</a:t>
            </a:r>
          </a:p>
          <a:p>
            <a:pPr lvl="1"/>
            <a:endParaRPr lang="et-EE" sz="3300" dirty="0">
              <a:latin typeface="Times New Roman"/>
              <a:cs typeface="Times New Roman"/>
            </a:endParaRPr>
          </a:p>
          <a:p>
            <a:r>
              <a:rPr lang="et-EE" sz="5500" dirty="0" err="1">
                <a:latin typeface="Times New Roman"/>
                <a:cs typeface="Times New Roman"/>
              </a:rPr>
              <a:t>Anti-D</a:t>
            </a:r>
            <a:r>
              <a:rPr lang="et-EE" sz="5500" dirty="0">
                <a:latin typeface="Times New Roman"/>
                <a:cs typeface="Times New Roman"/>
              </a:rPr>
              <a:t> tekke põhjused rasedatel:</a:t>
            </a:r>
          </a:p>
          <a:p>
            <a:pPr lvl="1"/>
            <a:r>
              <a:rPr lang="et-EE" sz="4500" dirty="0">
                <a:latin typeface="Times New Roman"/>
                <a:cs typeface="Times New Roman"/>
              </a:rPr>
              <a:t>Varasemad vereülekanded või rasedus;</a:t>
            </a:r>
          </a:p>
          <a:p>
            <a:pPr lvl="1"/>
            <a:r>
              <a:rPr lang="et-EE" sz="4500" dirty="0">
                <a:latin typeface="Times New Roman"/>
                <a:cs typeface="Times New Roman"/>
              </a:rPr>
              <a:t>Sünnitus, abort, emakaväline rasedus;</a:t>
            </a:r>
          </a:p>
          <a:p>
            <a:pPr lvl="1"/>
            <a:r>
              <a:rPr lang="et-EE" sz="4500" dirty="0" err="1">
                <a:latin typeface="Times New Roman"/>
                <a:cs typeface="Times New Roman"/>
              </a:rPr>
              <a:t>Invasiivsed</a:t>
            </a:r>
            <a:r>
              <a:rPr lang="et-EE" sz="4500" dirty="0">
                <a:latin typeface="Times New Roman"/>
                <a:cs typeface="Times New Roman"/>
              </a:rPr>
              <a:t> uuringumeetodid;</a:t>
            </a:r>
          </a:p>
          <a:p>
            <a:pPr lvl="1"/>
            <a:r>
              <a:rPr lang="et-EE" sz="4500" dirty="0">
                <a:latin typeface="Times New Roman"/>
                <a:cs typeface="Times New Roman"/>
              </a:rPr>
              <a:t>Rasedusaegne hemorraagia (verejooks);</a:t>
            </a:r>
          </a:p>
          <a:p>
            <a:pPr lvl="1"/>
            <a:r>
              <a:rPr lang="et-EE" sz="4500" dirty="0">
                <a:latin typeface="Times New Roman"/>
                <a:cs typeface="Times New Roman"/>
              </a:rPr>
              <a:t>Kõhupiirkonna trauma. </a:t>
            </a:r>
          </a:p>
          <a:p>
            <a:pPr marL="457200" lvl="1" indent="0">
              <a:buNone/>
            </a:pPr>
            <a:endParaRPr lang="et-EE" sz="3300" dirty="0">
              <a:latin typeface="Times New Roman"/>
              <a:cs typeface="Times New Roman"/>
            </a:endParaRPr>
          </a:p>
          <a:p>
            <a:r>
              <a:rPr lang="et-EE" sz="5500" dirty="0" err="1">
                <a:latin typeface="Times New Roman"/>
                <a:cs typeface="Times New Roman"/>
              </a:rPr>
              <a:t>RhD</a:t>
            </a:r>
            <a:r>
              <a:rPr lang="et-EE" sz="5500" dirty="0">
                <a:latin typeface="Times New Roman"/>
                <a:cs typeface="Times New Roman"/>
              </a:rPr>
              <a:t> konflikti võimalikud tagajärjed:</a:t>
            </a:r>
          </a:p>
          <a:p>
            <a:pPr lvl="1"/>
            <a:r>
              <a:rPr lang="et-EE" sz="4500" dirty="0">
                <a:latin typeface="Times New Roman"/>
                <a:cs typeface="Times New Roman"/>
              </a:rPr>
              <a:t>Loote/vastsündinu hemolüütiline tõbi (HDFN)</a:t>
            </a:r>
          </a:p>
          <a:p>
            <a:pPr lvl="2"/>
            <a:r>
              <a:rPr lang="et-EE" sz="4300" dirty="0">
                <a:latin typeface="Times New Roman"/>
                <a:cs typeface="Times New Roman"/>
              </a:rPr>
              <a:t>Aneemia;</a:t>
            </a:r>
          </a:p>
          <a:p>
            <a:pPr lvl="2"/>
            <a:r>
              <a:rPr lang="et-EE" sz="4300" dirty="0" err="1">
                <a:latin typeface="Times New Roman"/>
                <a:cs typeface="Times New Roman"/>
              </a:rPr>
              <a:t>Hüdrops</a:t>
            </a:r>
            <a:r>
              <a:rPr lang="et-EE" sz="4300" dirty="0">
                <a:latin typeface="Times New Roman"/>
                <a:cs typeface="Times New Roman"/>
              </a:rPr>
              <a:t>;</a:t>
            </a:r>
          </a:p>
          <a:p>
            <a:pPr lvl="2"/>
            <a:r>
              <a:rPr lang="et-EE" sz="4300" dirty="0" err="1">
                <a:latin typeface="Times New Roman"/>
                <a:cs typeface="Times New Roman"/>
              </a:rPr>
              <a:t>Kernikterus</a:t>
            </a:r>
            <a:r>
              <a:rPr lang="et-EE" sz="4300" dirty="0">
                <a:latin typeface="Times New Roman"/>
                <a:cs typeface="Times New Roman"/>
              </a:rPr>
              <a:t>;</a:t>
            </a:r>
          </a:p>
          <a:p>
            <a:pPr lvl="2"/>
            <a:r>
              <a:rPr lang="et-EE" sz="4300" dirty="0">
                <a:latin typeface="Times New Roman"/>
                <a:cs typeface="Times New Roman"/>
              </a:rPr>
              <a:t>Loote/vastsündinu surm.</a:t>
            </a:r>
          </a:p>
          <a:p>
            <a:pPr lvl="2"/>
            <a:endParaRPr lang="et-EE" sz="1600" dirty="0"/>
          </a:p>
          <a:p>
            <a:pPr lvl="1"/>
            <a:endParaRPr lang="et-EE" sz="2000" dirty="0"/>
          </a:p>
          <a:p>
            <a:endParaRPr lang="et-EE" sz="2400" dirty="0"/>
          </a:p>
          <a:p>
            <a:pPr lvl="1"/>
            <a:endParaRPr lang="et-EE" sz="2000" dirty="0"/>
          </a:p>
          <a:p>
            <a:pPr marL="457200" lvl="1" indent="0">
              <a:buNone/>
            </a:pPr>
            <a:r>
              <a:rPr lang="et-EE" sz="2000" dirty="0"/>
              <a:t> </a:t>
            </a:r>
            <a:endParaRPr lang="et-EE" sz="2000" dirty="0">
              <a:ea typeface="Calibri"/>
              <a:cs typeface="Calibri"/>
            </a:endParaRPr>
          </a:p>
          <a:p>
            <a:pPr lvl="1"/>
            <a:endParaRPr lang="et-EE" sz="2000" dirty="0"/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7447" y="3212258"/>
            <a:ext cx="4423050" cy="2471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28721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130" y="332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t-EE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RhD</a:t>
            </a:r>
            <a:r>
              <a:rPr lang="et-EE" b="1">
                <a:latin typeface="Times New Roman" panose="02020603050405020304" pitchFamily="18" charset="0"/>
                <a:cs typeface="Times New Roman" panose="02020603050405020304" pitchFamily="18" charset="0"/>
              </a:rPr>
              <a:t> konflikti ennetamine​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33424" y="1895963"/>
            <a:ext cx="10515600" cy="4970079"/>
          </a:xfrm>
          <a:prstGeom prst="rect">
            <a:avLst/>
          </a:prstGeom>
        </p:spPr>
        <p:txBody>
          <a:bodyPr vert="horz" lIns="91440" tIns="45720" rIns="91440" bIns="45720" rtlCol="0" anchor="t">
            <a:sp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et-EE" sz="2400" dirty="0" err="1">
                <a:solidFill>
                  <a:srgbClr val="2F2F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Anti-D</a:t>
            </a:r>
            <a:r>
              <a:rPr lang="et-EE" sz="2400" dirty="0">
                <a:solidFill>
                  <a:srgbClr val="2F2F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t-EE" sz="2400" dirty="0" err="1">
                <a:solidFill>
                  <a:srgbClr val="2F2F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immunoglobuliinravi</a:t>
            </a:r>
            <a:r>
              <a:rPr lang="et-EE" sz="2400" dirty="0">
                <a:solidFill>
                  <a:srgbClr val="2F2F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ehk </a:t>
            </a:r>
            <a:r>
              <a:rPr lang="et-EE" sz="2400" i="1" dirty="0" err="1">
                <a:solidFill>
                  <a:srgbClr val="2F2F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Rhesonativ</a:t>
            </a:r>
            <a:endParaRPr lang="et-EE" sz="2400" i="1" dirty="0">
              <a:solidFill>
                <a:srgbClr val="2F2F2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fontAlgn="base"/>
            <a:r>
              <a:rPr lang="et-EE" sz="2000" dirty="0">
                <a:solidFill>
                  <a:srgbClr val="2F2F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Toodetud </a:t>
            </a:r>
            <a:r>
              <a:rPr lang="et-EE" sz="2000" dirty="0" err="1">
                <a:solidFill>
                  <a:srgbClr val="2F2F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anti-D</a:t>
            </a:r>
            <a:r>
              <a:rPr lang="et-EE" sz="2000" dirty="0">
                <a:solidFill>
                  <a:srgbClr val="2F2F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antikehadega </a:t>
            </a:r>
            <a:r>
              <a:rPr lang="et-EE" sz="2000" dirty="0" err="1">
                <a:solidFill>
                  <a:srgbClr val="2F2F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immuniseerunud</a:t>
            </a:r>
            <a:r>
              <a:rPr lang="et-EE" sz="2000" dirty="0">
                <a:solidFill>
                  <a:srgbClr val="2F2F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doonorite plasmast; </a:t>
            </a:r>
          </a:p>
          <a:p>
            <a:pPr lvl="1" fontAlgn="base"/>
            <a:r>
              <a:rPr lang="et-EE" sz="2000" dirty="0">
                <a:solidFill>
                  <a:srgbClr val="2F2F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Eestis manustatakse </a:t>
            </a:r>
            <a:r>
              <a:rPr lang="et-EE" sz="2000" dirty="0" err="1">
                <a:solidFill>
                  <a:srgbClr val="2F2F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RhD</a:t>
            </a:r>
            <a:r>
              <a:rPr lang="et-EE" sz="2000" dirty="0">
                <a:solidFill>
                  <a:srgbClr val="2F2F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-negatiivsetele naistele peale sünnitust kui laps on </a:t>
            </a:r>
            <a:r>
              <a:rPr lang="et-EE" sz="2000" dirty="0" err="1">
                <a:solidFill>
                  <a:srgbClr val="2F2F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RhD</a:t>
            </a:r>
            <a:r>
              <a:rPr lang="et-EE" sz="2000" dirty="0">
                <a:solidFill>
                  <a:srgbClr val="2F2F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(+), vähendades rasedate immuniseerimise riski kuni 0.6-1.5%;  </a:t>
            </a:r>
          </a:p>
          <a:p>
            <a:pPr lvl="1" fontAlgn="base"/>
            <a:r>
              <a:rPr lang="et-EE" sz="2000" dirty="0">
                <a:solidFill>
                  <a:srgbClr val="2F2F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Mõnedes riikides (nt Rootsis, Soomes, Šveitsis) manustatakse </a:t>
            </a:r>
            <a:r>
              <a:rPr lang="et-EE" sz="2000" i="1" dirty="0" err="1">
                <a:solidFill>
                  <a:srgbClr val="2F2F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Rhesonativ’</a:t>
            </a:r>
            <a:r>
              <a:rPr lang="et-EE" sz="2000" dirty="0" err="1">
                <a:solidFill>
                  <a:srgbClr val="2F2F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t-EE" sz="2000" i="1" dirty="0">
                <a:solidFill>
                  <a:srgbClr val="2F2F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t-EE" sz="2000" dirty="0">
                <a:solidFill>
                  <a:srgbClr val="2F2F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esimene doos </a:t>
            </a:r>
            <a:r>
              <a:rPr lang="et-EE" sz="2000" dirty="0" err="1">
                <a:solidFill>
                  <a:srgbClr val="2F2F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prenataalselt</a:t>
            </a:r>
            <a:r>
              <a:rPr lang="et-EE" sz="2000" dirty="0">
                <a:solidFill>
                  <a:srgbClr val="2F2F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ning teine doos sünnitusjärgselt, vähendades immuniseerimise riski kuni 0.2-0.4%.</a:t>
            </a:r>
            <a:endParaRPr lang="ru-RU" sz="2000" dirty="0">
              <a:solidFill>
                <a:srgbClr val="2F2F2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t-EE" sz="2400" dirty="0">
                <a:solidFill>
                  <a:srgbClr val="2F2F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Ravimi kasutamisega seotud probleemid:</a:t>
            </a:r>
          </a:p>
          <a:p>
            <a:pPr lvl="1" fontAlgn="base"/>
            <a:r>
              <a:rPr lang="et-EE" sz="2000" dirty="0">
                <a:solidFill>
                  <a:srgbClr val="2F2F2F"/>
                </a:solidFill>
                <a:latin typeface="Times New Roman"/>
                <a:cs typeface="Times New Roman"/>
              </a:rPr>
              <a:t>Kogused on piiratud;</a:t>
            </a:r>
          </a:p>
          <a:p>
            <a:pPr lvl="1"/>
            <a:r>
              <a:rPr lang="et-EE" sz="2000" dirty="0">
                <a:solidFill>
                  <a:srgbClr val="2F2F2F"/>
                </a:solidFill>
                <a:latin typeface="Times New Roman"/>
                <a:cs typeface="Times New Roman"/>
              </a:rPr>
              <a:t>Infektsioonide ülekande risk.</a:t>
            </a:r>
            <a:endParaRPr lang="et-EE" sz="20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t-EE" sz="2400" dirty="0">
                <a:solidFill>
                  <a:srgbClr val="2F2F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Loote genotüübi sünnieelne diagnostika:</a:t>
            </a:r>
          </a:p>
          <a:p>
            <a:pPr lvl="1" fontAlgn="base"/>
            <a:r>
              <a:rPr lang="et-EE" sz="2000" b="1" u="sng" dirty="0" err="1">
                <a:solidFill>
                  <a:srgbClr val="2F2F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Invasiivsed</a:t>
            </a:r>
            <a:r>
              <a:rPr lang="et-EE" sz="2000" b="1" u="sng" dirty="0">
                <a:solidFill>
                  <a:srgbClr val="2F2F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t-EE" sz="2000" dirty="0">
                <a:solidFill>
                  <a:srgbClr val="2F2F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meetodid – </a:t>
            </a:r>
            <a:r>
              <a:rPr lang="et-EE" sz="2000" dirty="0" err="1">
                <a:solidFill>
                  <a:srgbClr val="2F2F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koorionbiopsia</a:t>
            </a:r>
            <a:r>
              <a:rPr lang="et-EE" sz="2000" dirty="0">
                <a:solidFill>
                  <a:srgbClr val="2F2F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looteveeuuring ehk </a:t>
            </a:r>
            <a:r>
              <a:rPr lang="et-EE" sz="2000" dirty="0" err="1">
                <a:solidFill>
                  <a:srgbClr val="2F2F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amniotsentees</a:t>
            </a:r>
            <a:r>
              <a:rPr lang="et-EE" sz="2000" dirty="0">
                <a:solidFill>
                  <a:srgbClr val="2F2F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2000" dirty="0">
                <a:solidFill>
                  <a:srgbClr val="2F2F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​</a:t>
            </a:r>
            <a:endParaRPr lang="et-EE" sz="2000" dirty="0">
              <a:solidFill>
                <a:srgbClr val="2F2F2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fontAlgn="base"/>
            <a:r>
              <a:rPr lang="et-EE" sz="2000" b="1" u="sng" dirty="0" err="1">
                <a:solidFill>
                  <a:srgbClr val="2F2F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Mitteinvasiivsed</a:t>
            </a:r>
            <a:r>
              <a:rPr lang="et-EE" sz="2000" dirty="0">
                <a:solidFill>
                  <a:srgbClr val="2F2F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meetodid – loote rakuvaba DNA (</a:t>
            </a:r>
            <a:r>
              <a:rPr lang="et-EE" sz="2000" dirty="0" err="1">
                <a:solidFill>
                  <a:srgbClr val="2F2F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cffDNA</a:t>
            </a:r>
            <a:r>
              <a:rPr lang="et-EE" sz="2000" dirty="0">
                <a:solidFill>
                  <a:srgbClr val="2F2F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analüüs ema perifeersest verest.</a:t>
            </a:r>
            <a:endParaRPr lang="en-US" sz="2000" dirty="0">
              <a:solidFill>
                <a:srgbClr val="2F2F2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endParaRPr lang="et-EE" sz="2000" dirty="0">
              <a:solidFill>
                <a:srgbClr val="2F2F2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2464" y="285081"/>
            <a:ext cx="2267682" cy="216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688057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323" y="181464"/>
            <a:ext cx="10515600" cy="4351338"/>
          </a:xfrm>
        </p:spPr>
        <p:txBody>
          <a:bodyPr>
            <a:normAutofit/>
          </a:bodyPr>
          <a:lstStyle/>
          <a:p>
            <a:r>
              <a:rPr lang="et-EE" sz="2400" b="1" u="sng" err="1">
                <a:latin typeface="Times New Roman" panose="02020603050405020304" pitchFamily="18" charset="0"/>
                <a:cs typeface="Times New Roman" panose="02020603050405020304" pitchFamily="18" charset="0"/>
              </a:rPr>
              <a:t>Invasiivsete</a:t>
            </a:r>
            <a:r>
              <a:rPr lang="et-EE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 meetodite ohud:</a:t>
            </a:r>
          </a:p>
          <a:p>
            <a:pPr lvl="1"/>
            <a:r>
              <a:rPr lang="et-EE" sz="2000">
                <a:latin typeface="Times New Roman" panose="02020603050405020304" pitchFamily="18" charset="0"/>
                <a:cs typeface="Times New Roman" panose="02020603050405020304" pitchFamily="18" charset="0"/>
              </a:rPr>
              <a:t>Raseduse iseeneslik katkemine;</a:t>
            </a:r>
          </a:p>
          <a:p>
            <a:pPr lvl="1"/>
            <a:r>
              <a:rPr lang="et-EE" sz="2000">
                <a:latin typeface="Times New Roman" panose="02020603050405020304" pitchFamily="18" charset="0"/>
                <a:cs typeface="Times New Roman" panose="02020603050405020304" pitchFamily="18" charset="0"/>
              </a:rPr>
              <a:t>Põletikud (palavik, emaka </a:t>
            </a:r>
            <a:r>
              <a:rPr lang="et-EE" sz="2000" err="1">
                <a:latin typeface="Times New Roman" panose="02020603050405020304" pitchFamily="18" charset="0"/>
                <a:cs typeface="Times New Roman" panose="02020603050405020304" pitchFamily="18" charset="0"/>
              </a:rPr>
              <a:t>kokkutõmbed</a:t>
            </a:r>
            <a:r>
              <a:rPr lang="et-EE" sz="2000">
                <a:latin typeface="Times New Roman" panose="02020603050405020304" pitchFamily="18" charset="0"/>
                <a:cs typeface="Times New Roman" panose="02020603050405020304" pitchFamily="18" charset="0"/>
              </a:rPr>
              <a:t>, kõhuvalu);</a:t>
            </a:r>
          </a:p>
          <a:p>
            <a:pPr lvl="1"/>
            <a:r>
              <a:rPr lang="et-EE" sz="2000">
                <a:latin typeface="Times New Roman" panose="02020603050405020304" pitchFamily="18" charset="0"/>
                <a:cs typeface="Times New Roman" panose="02020603050405020304" pitchFamily="18" charset="0"/>
              </a:rPr>
              <a:t>Loote vererakkude sattumine raseda vereringesse, mille tulemusena tekivad loote erütrotsüütide vastased antikehad. </a:t>
            </a:r>
          </a:p>
          <a:p>
            <a:pPr lvl="1"/>
            <a:endParaRPr lang="et-EE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t-EE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t-EE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GB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t-EE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6937" y="1817461"/>
            <a:ext cx="2347476" cy="2315231"/>
          </a:xfrm>
          <a:prstGeom prst="rect">
            <a:avLst/>
          </a:prstGeom>
        </p:spPr>
      </p:pic>
      <p:pic>
        <p:nvPicPr>
          <p:cNvPr id="3074" name="Picture 2" descr="Patient education: Chorionic villus sampling (Beyond the Basics) - UpToDa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133" y="1863206"/>
            <a:ext cx="2509121" cy="226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0323" y="4332747"/>
            <a:ext cx="111105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u="sng" err="1">
                <a:latin typeface="Times New Roman" panose="02020603050405020304" pitchFamily="18" charset="0"/>
                <a:cs typeface="Times New Roman" panose="02020603050405020304" pitchFamily="18" charset="0"/>
              </a:rPr>
              <a:t>Mitteinvasiivne</a:t>
            </a:r>
            <a:r>
              <a:rPr lang="en-GB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t-EE" sz="2400">
                <a:latin typeface="Times New Roman" panose="02020603050405020304" pitchFamily="18" charset="0"/>
                <a:cs typeface="Times New Roman" panose="02020603050405020304" pitchFamily="18" charset="0"/>
              </a:rPr>
              <a:t>meetod on </a:t>
            </a:r>
            <a:r>
              <a:rPr lang="et-EE" sz="24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OHUTU</a:t>
            </a:r>
            <a:r>
              <a:rPr lang="et-EE" sz="2400">
                <a:latin typeface="Times New Roman" panose="02020603050405020304" pitchFamily="18" charset="0"/>
                <a:cs typeface="Times New Roman" panose="02020603050405020304" pitchFamily="18" charset="0"/>
              </a:rPr>
              <a:t> nii emale kui ka loo</a:t>
            </a:r>
            <a:r>
              <a:rPr lang="en-GB" sz="240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t-EE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</a:t>
            </a:r>
            <a:r>
              <a:rPr lang="et-EE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6953" y="4785119"/>
            <a:ext cx="2698439" cy="200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376407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on-Invasive Prenatal Testing | Hong Kong Research Portal | 香港研究一站通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509" y="3375211"/>
            <a:ext cx="4422067" cy="2789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Congratulations to Prof Dennis Yuk Ming L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511" y="326151"/>
            <a:ext cx="4422065" cy="2668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1C57B7E-3E5D-4C0F-94E4-B2D959AA6A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11" y="146855"/>
            <a:ext cx="6906589" cy="6106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586007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225" y="285997"/>
            <a:ext cx="11673446" cy="1325563"/>
          </a:xfrm>
        </p:spPr>
        <p:txBody>
          <a:bodyPr>
            <a:normAutofit/>
          </a:bodyPr>
          <a:lstStyle/>
          <a:p>
            <a:pPr algn="ctr"/>
            <a:r>
              <a:rPr lang="et-E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Mitteinvasiivne</a:t>
            </a:r>
            <a:r>
              <a:rPr lang="et-E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loote RHD uuring maailmas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746" y="1603760"/>
            <a:ext cx="10515600" cy="4351338"/>
          </a:xfrm>
        </p:spPr>
        <p:txBody>
          <a:bodyPr>
            <a:normAutofit/>
          </a:bodyPr>
          <a:lstStyle/>
          <a:p>
            <a:r>
              <a:rPr lang="et-E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Teostatakse alates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t-E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rasedusnädalast;</a:t>
            </a:r>
          </a:p>
          <a:p>
            <a:r>
              <a:rPr lang="et-E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EDTA või STRECK katsutisse võetud vereproov;</a:t>
            </a:r>
          </a:p>
          <a:p>
            <a:r>
              <a:rPr lang="et-E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Uuritakse </a:t>
            </a:r>
            <a:r>
              <a:rPr lang="et-EE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t-E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t-EE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t-E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t-EE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t-E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ja </a:t>
            </a:r>
            <a:r>
              <a:rPr lang="et-EE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t-E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RHD geeni </a:t>
            </a:r>
            <a:r>
              <a:rPr lang="et-EE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eksoneid</a:t>
            </a:r>
            <a:r>
              <a:rPr lang="et-E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GB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Ema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loote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DNA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eristamiseks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kasutatakse</a:t>
            </a:r>
            <a:r>
              <a:rPr lang="et-E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t-E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t-E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t-E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4867" y="1762598"/>
            <a:ext cx="398419" cy="16348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07560" flipH="1">
            <a:off x="7856571" y="1469268"/>
            <a:ext cx="383823" cy="21296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856" y="4336381"/>
            <a:ext cx="1619657" cy="1748089"/>
          </a:xfrm>
          <a:prstGeom prst="rect">
            <a:avLst/>
          </a:prstGeom>
        </p:spPr>
      </p:pic>
      <p:pic>
        <p:nvPicPr>
          <p:cNvPr id="2054" name="Picture 6" descr="The schematic diagram for the basic process of DNA methylation... |  Download Scientific Diagra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126" y="4144613"/>
            <a:ext cx="3601112" cy="2610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838200" y="3692268"/>
            <a:ext cx="15633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GB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SRY</a:t>
            </a:r>
            <a:r>
              <a:rPr lang="et-EE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geen</a:t>
            </a:r>
          </a:p>
        </p:txBody>
      </p:sp>
      <p:sp>
        <p:nvSpPr>
          <p:cNvPr id="9" name="Rectangle 8"/>
          <p:cNvSpPr/>
          <p:nvPr/>
        </p:nvSpPr>
        <p:spPr>
          <a:xfrm>
            <a:off x="2830464" y="3674182"/>
            <a:ext cx="5108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t-EE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Kasvajavastaste geenide </a:t>
            </a:r>
            <a:r>
              <a:rPr lang="et-EE" b="1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metülatsioonitase</a:t>
            </a:r>
            <a:endParaRPr lang="et-EE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187944" y="3673667"/>
            <a:ext cx="26019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t-EE" b="1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Indel</a:t>
            </a:r>
            <a:r>
              <a:rPr lang="et-EE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polümorfismid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39851" y="4669037"/>
            <a:ext cx="3330820" cy="1350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847076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4379B49434DC8449EEE4D07E618331B" ma:contentTypeVersion="14" ma:contentTypeDescription="Loo uus dokument" ma:contentTypeScope="" ma:versionID="9c37d5303e7356fc0dd602e0404e61f0">
  <xsd:schema xmlns:xsd="http://www.w3.org/2001/XMLSchema" xmlns:xs="http://www.w3.org/2001/XMLSchema" xmlns:p="http://schemas.microsoft.com/office/2006/metadata/properties" xmlns:ns2="812b5a2f-c8cd-4dba-9267-48df8d19f782" xmlns:ns3="2d23c382-f1d5-4664-bcd3-c48eb7ffb909" targetNamespace="http://schemas.microsoft.com/office/2006/metadata/properties" ma:root="true" ma:fieldsID="08fa45ea381ae11eef26085a014f6ff3" ns2:_="" ns3:_="">
    <xsd:import namespace="812b5a2f-c8cd-4dba-9267-48df8d19f782"/>
    <xsd:import namespace="2d23c382-f1d5-4664-bcd3-c48eb7ffb90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2b5a2f-c8cd-4dba-9267-48df8d19f78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kumendi ID väärtus" ma:description="Sellele üksusele määratud dokumendi ID väärtus." ma:indexed="true" ma:internalName="_dlc_DocId" ma:readOnly="true">
      <xsd:simpleType>
        <xsd:restriction base="dms:Text"/>
      </xsd:simpleType>
    </xsd:element>
    <xsd:element name="_dlc_DocIdUrl" ma:index="9" nillable="true" ma:displayName="Dokumendi ID" ma:description="Püsilink sellele dokumendile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22" nillable="true" ma:displayName="Taxonomy Catch All Column" ma:hidden="true" ma:list="{de5cd520-9613-40a4-8cab-a63c57f540d3}" ma:internalName="TaxCatchAll" ma:showField="CatchAllData" ma:web="812b5a2f-c8cd-4dba-9267-48df8d19f78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23c382-f1d5-4664-bcd3-c48eb7ffb9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Pildisildid" ma:readOnly="false" ma:fieldId="{5cf76f15-5ced-4ddc-b409-7134ff3c332f}" ma:taxonomyMulti="true" ma:sspId="653d35c5-6511-493f-8e60-5f96c3eecb8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utüüp"/>
        <xsd:element ref="dc:title" minOccurs="0" maxOccurs="1" ma:index="4" ma:displayName="Pealkiri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812b5a2f-c8cd-4dba-9267-48df8d19f782">E4A27SA7KEQP-1235855075-489364</_dlc_DocId>
    <_dlc_DocIdUrl xmlns="812b5a2f-c8cd-4dba-9267-48df8d19f782">
      <Url>https://regionaalhaigla.sharepoint.com/sites/verekeskus/_layouts/15/DocIdRedir.aspx?ID=E4A27SA7KEQP-1235855075-489364</Url>
      <Description>E4A27SA7KEQP-1235855075-489364</Description>
    </_dlc_DocIdUrl>
    <lcf76f155ced4ddcb4097134ff3c332f xmlns="2d23c382-f1d5-4664-bcd3-c48eb7ffb909">
      <Terms xmlns="http://schemas.microsoft.com/office/infopath/2007/PartnerControls"/>
    </lcf76f155ced4ddcb4097134ff3c332f>
    <TaxCatchAll xmlns="812b5a2f-c8cd-4dba-9267-48df8d19f782" xsi:nil="true"/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F38F48DA-0126-4182-BA18-183F7114B55F}">
  <ds:schemaRefs>
    <ds:schemaRef ds:uri="2d23c382-f1d5-4664-bcd3-c48eb7ffb909"/>
    <ds:schemaRef ds:uri="812b5a2f-c8cd-4dba-9267-48df8d19f78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8822E41-D6E9-4375-9542-21459C23108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4888296-E00A-4A25-B0FD-AA2148E1C430}">
  <ds:schemaRefs>
    <ds:schemaRef ds:uri="http://schemas.microsoft.com/office/2006/documentManagement/types"/>
    <ds:schemaRef ds:uri="http://purl.org/dc/elements/1.1/"/>
    <ds:schemaRef ds:uri="812b5a2f-c8cd-4dba-9267-48df8d19f782"/>
    <ds:schemaRef ds:uri="2d23c382-f1d5-4664-bcd3-c48eb7ffb909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9514FC6F-35D4-474C-BF76-B6485DF4A85A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</TotalTime>
  <Words>801</Words>
  <Application>Microsoft Office PowerPoint</Application>
  <PresentationFormat>Laiekraan</PresentationFormat>
  <Paragraphs>206</Paragraphs>
  <Slides>19</Slides>
  <Notes>2</Notes>
  <HiddenSlides>0</HiddenSlides>
  <MMClips>0</MMClips>
  <ScaleCrop>false</ScaleCrop>
  <HeadingPairs>
    <vt:vector size="4" baseType="variant">
      <vt:variant>
        <vt:lpstr>Kujundus</vt:lpstr>
      </vt:variant>
      <vt:variant>
        <vt:i4>1</vt:i4>
      </vt:variant>
      <vt:variant>
        <vt:lpstr>Slaidipealkirjad</vt:lpstr>
      </vt:variant>
      <vt:variant>
        <vt:i4>19</vt:i4>
      </vt:variant>
    </vt:vector>
  </HeadingPairs>
  <TitlesOfParts>
    <vt:vector size="20" baseType="lpstr">
      <vt:lpstr>Office Theme</vt:lpstr>
      <vt:lpstr>LOOTE RhD-KUULUVUSE MITTEINVASIIVNE DIAGNOSTIKA</vt:lpstr>
      <vt:lpstr>Rh-veregrupisüsteem</vt:lpstr>
      <vt:lpstr>PowerPointi esitlus</vt:lpstr>
      <vt:lpstr>PowerPointi esitlus</vt:lpstr>
      <vt:lpstr>RhD konflikt</vt:lpstr>
      <vt:lpstr>RhD konflikti ennetamine​</vt:lpstr>
      <vt:lpstr>PowerPointi esitlus</vt:lpstr>
      <vt:lpstr>PowerPointi esitlus</vt:lpstr>
      <vt:lpstr>Mitteinvasiivne loote RHD uuring maailmas</vt:lpstr>
      <vt:lpstr>Mitteinvasiivne loote RHD uuring IHRL genotüpiseerimise laboris</vt:lpstr>
      <vt:lpstr>cfDNA eraldamine</vt:lpstr>
      <vt:lpstr>qPCR metoodika</vt:lpstr>
      <vt:lpstr>Tulemuste interpreteerimine</vt:lpstr>
      <vt:lpstr>Tulemuste interpreteerimine</vt:lpstr>
      <vt:lpstr>RhD positiivne poissloode – qPCR-i graafik</vt:lpstr>
      <vt:lpstr>RhD negatiivne poissloode – qPCR-i graafik</vt:lpstr>
      <vt:lpstr>KOKKUVÕTE</vt:lpstr>
      <vt:lpstr>Nõuded uuringu teostamiseks IHRL genotüpiseerimise laboris</vt:lpstr>
      <vt:lpstr>Tänan kuulamast!</vt:lpstr>
    </vt:vector>
  </TitlesOfParts>
  <Company>PERH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LOOTE RHD KUULUVUSE MITTEINVASIIVNE DIAGNOSTIKA</dc:title>
  <dc:creator>Nelja Kadõrova - PERH</dc:creator>
  <cp:lastModifiedBy>Nelja Kadõrova - PERH</cp:lastModifiedBy>
  <cp:revision>13</cp:revision>
  <cp:lastPrinted>2025-04-08T07:50:40Z</cp:lastPrinted>
  <dcterms:created xsi:type="dcterms:W3CDTF">2025-03-26T12:14:07Z</dcterms:created>
  <dcterms:modified xsi:type="dcterms:W3CDTF">2025-05-16T05:20:56Z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0x010100A4379B49434DC8449EEE4D07E618331B</vt:lpwstr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  <property fmtid="{D5CDD505-2E9C-101B-9397-08002B2CF9AE}" pid="7" name="_dlc_DocIdItemGuid">
    <vt:lpwstr>6ec0a47e-a1ff-44b1-bc8b-4ab5c392d26a</vt:lpwstr>
  </property>
</Properties>
</file>