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9"/>
  </p:notesMasterIdLst>
  <p:handoutMasterIdLst>
    <p:handoutMasterId r:id="rId30"/>
  </p:handoutMasterIdLst>
  <p:sldIdLst>
    <p:sldId id="421" r:id="rId5"/>
    <p:sldId id="414" r:id="rId6"/>
    <p:sldId id="433" r:id="rId7"/>
    <p:sldId id="425" r:id="rId8"/>
    <p:sldId id="445" r:id="rId9"/>
    <p:sldId id="427" r:id="rId10"/>
    <p:sldId id="429" r:id="rId11"/>
    <p:sldId id="439" r:id="rId12"/>
    <p:sldId id="441" r:id="rId13"/>
    <p:sldId id="442" r:id="rId14"/>
    <p:sldId id="428" r:id="rId15"/>
    <p:sldId id="443" r:id="rId16"/>
    <p:sldId id="444" r:id="rId17"/>
    <p:sldId id="452" r:id="rId18"/>
    <p:sldId id="430" r:id="rId19"/>
    <p:sldId id="436" r:id="rId20"/>
    <p:sldId id="404" r:id="rId21"/>
    <p:sldId id="324" r:id="rId22"/>
    <p:sldId id="434" r:id="rId23"/>
    <p:sldId id="450" r:id="rId24"/>
    <p:sldId id="446" r:id="rId25"/>
    <p:sldId id="447" r:id="rId26"/>
    <p:sldId id="448" r:id="rId27"/>
    <p:sldId id="449" r:id="rId2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u Soorm - PERH" initials="KSP" lastIdx="1" clrIdx="0">
    <p:extLst>
      <p:ext uri="{19B8F6BF-5375-455C-9EA6-DF929625EA0E}">
        <p15:presenceInfo xmlns:p15="http://schemas.microsoft.com/office/powerpoint/2012/main" userId="S::KeiuSoorm@regionaalhaigla.ee::5935f0f6-73dc-4af4-894f-8f258f5c73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7"/>
    <a:srgbClr val="8A0000"/>
    <a:srgbClr val="568F2F"/>
    <a:srgbClr val="4F4F4F"/>
    <a:srgbClr val="565656"/>
    <a:srgbClr val="2F2F2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70" autoAdjust="0"/>
    <p:restoredTop sz="76275" autoAdjust="0"/>
  </p:normalViewPr>
  <p:slideViewPr>
    <p:cSldViewPr snapToGrid="0">
      <p:cViewPr varScale="1">
        <p:scale>
          <a:sx n="82" d="100"/>
          <a:sy n="82" d="100"/>
        </p:scale>
        <p:origin x="8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6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u Soorm - PERH" userId="5935f0f6-73dc-4af4-894f-8f258f5c7307" providerId="ADAL" clId="{6BEB9DDF-AA72-47CA-BA79-22049DB48428}"/>
    <pc:docChg chg="custSel addSld delSld modSld sldOrd">
      <pc:chgData name="Keiu Soorm - PERH" userId="5935f0f6-73dc-4af4-894f-8f258f5c7307" providerId="ADAL" clId="{6BEB9DDF-AA72-47CA-BA79-22049DB48428}" dt="2024-10-10T15:23:06.799" v="1115" actId="1076"/>
      <pc:docMkLst>
        <pc:docMk/>
      </pc:docMkLst>
      <pc:sldChg chg="del">
        <pc:chgData name="Keiu Soorm - PERH" userId="5935f0f6-73dc-4af4-894f-8f258f5c7307" providerId="ADAL" clId="{6BEB9DDF-AA72-47CA-BA79-22049DB48428}" dt="2024-10-09T10:57:36.038" v="1" actId="47"/>
        <pc:sldMkLst>
          <pc:docMk/>
          <pc:sldMk cId="4213989875" sldId="267"/>
        </pc:sldMkLst>
      </pc:sldChg>
      <pc:sldChg chg="del">
        <pc:chgData name="Keiu Soorm - PERH" userId="5935f0f6-73dc-4af4-894f-8f258f5c7307" providerId="ADAL" clId="{6BEB9DDF-AA72-47CA-BA79-22049DB48428}" dt="2024-10-09T10:57:28.612" v="0" actId="47"/>
        <pc:sldMkLst>
          <pc:docMk/>
          <pc:sldMk cId="2935872405" sldId="306"/>
        </pc:sldMkLst>
      </pc:sldChg>
      <pc:sldChg chg="del">
        <pc:chgData name="Keiu Soorm - PERH" userId="5935f0f6-73dc-4af4-894f-8f258f5c7307" providerId="ADAL" clId="{6BEB9DDF-AA72-47CA-BA79-22049DB48428}" dt="2024-10-09T10:58:59.493" v="13" actId="47"/>
        <pc:sldMkLst>
          <pc:docMk/>
          <pc:sldMk cId="2753838939" sldId="307"/>
        </pc:sldMkLst>
      </pc:sldChg>
      <pc:sldChg chg="modSp mod">
        <pc:chgData name="Keiu Soorm - PERH" userId="5935f0f6-73dc-4af4-894f-8f258f5c7307" providerId="ADAL" clId="{6BEB9DDF-AA72-47CA-BA79-22049DB48428}" dt="2024-10-10T15:17:39.384" v="962" actId="14100"/>
        <pc:sldMkLst>
          <pc:docMk/>
          <pc:sldMk cId="941224678" sldId="324"/>
        </pc:sldMkLst>
        <pc:picChg chg="mod">
          <ac:chgData name="Keiu Soorm - PERH" userId="5935f0f6-73dc-4af4-894f-8f258f5c7307" providerId="ADAL" clId="{6BEB9DDF-AA72-47CA-BA79-22049DB48428}" dt="2024-10-10T15:16:33.847" v="952" actId="1440"/>
          <ac:picMkLst>
            <pc:docMk/>
            <pc:sldMk cId="941224678" sldId="324"/>
            <ac:picMk id="5" creationId="{17F4BE0B-BB22-40D2-AFF8-3F58ACBFF81E}"/>
          </ac:picMkLst>
        </pc:picChg>
        <pc:picChg chg="mod">
          <ac:chgData name="Keiu Soorm - PERH" userId="5935f0f6-73dc-4af4-894f-8f258f5c7307" providerId="ADAL" clId="{6BEB9DDF-AA72-47CA-BA79-22049DB48428}" dt="2024-10-10T15:17:19.518" v="959" actId="1076"/>
          <ac:picMkLst>
            <pc:docMk/>
            <pc:sldMk cId="941224678" sldId="324"/>
            <ac:picMk id="7" creationId="{7A2BC2C2-F245-4120-9910-9502A4EDA572}"/>
          </ac:picMkLst>
        </pc:picChg>
        <pc:picChg chg="mod">
          <ac:chgData name="Keiu Soorm - PERH" userId="5935f0f6-73dc-4af4-894f-8f258f5c7307" providerId="ADAL" clId="{6BEB9DDF-AA72-47CA-BA79-22049DB48428}" dt="2024-10-10T15:17:17.616" v="958" actId="1076"/>
          <ac:picMkLst>
            <pc:docMk/>
            <pc:sldMk cId="941224678" sldId="324"/>
            <ac:picMk id="9" creationId="{18DE7C9F-513D-4F00-A7FD-BB395D413DB3}"/>
          </ac:picMkLst>
        </pc:picChg>
        <pc:picChg chg="mod">
          <ac:chgData name="Keiu Soorm - PERH" userId="5935f0f6-73dc-4af4-894f-8f258f5c7307" providerId="ADAL" clId="{6BEB9DDF-AA72-47CA-BA79-22049DB48428}" dt="2024-10-10T15:17:22.160" v="960" actId="1076"/>
          <ac:picMkLst>
            <pc:docMk/>
            <pc:sldMk cId="941224678" sldId="324"/>
            <ac:picMk id="11" creationId="{A3DCD72C-32C1-4E5A-BE53-3D58DED17FF9}"/>
          </ac:picMkLst>
        </pc:picChg>
        <pc:picChg chg="mod">
          <ac:chgData name="Keiu Soorm - PERH" userId="5935f0f6-73dc-4af4-894f-8f258f5c7307" providerId="ADAL" clId="{6BEB9DDF-AA72-47CA-BA79-22049DB48428}" dt="2024-10-10T15:17:39.384" v="962" actId="14100"/>
          <ac:picMkLst>
            <pc:docMk/>
            <pc:sldMk cId="941224678" sldId="324"/>
            <ac:picMk id="13" creationId="{4BA978B4-7A15-4CA2-BAAE-522175629F4C}"/>
          </ac:picMkLst>
        </pc:picChg>
        <pc:picChg chg="mod">
          <ac:chgData name="Keiu Soorm - PERH" userId="5935f0f6-73dc-4af4-894f-8f258f5c7307" providerId="ADAL" clId="{6BEB9DDF-AA72-47CA-BA79-22049DB48428}" dt="2024-10-10T15:16:30.406" v="951" actId="1440"/>
          <ac:picMkLst>
            <pc:docMk/>
            <pc:sldMk cId="941224678" sldId="324"/>
            <ac:picMk id="17" creationId="{F3940B6C-E05B-455A-A34F-DC4A16C70585}"/>
          </ac:picMkLst>
        </pc:picChg>
      </pc:sldChg>
      <pc:sldChg chg="del">
        <pc:chgData name="Keiu Soorm - PERH" userId="5935f0f6-73dc-4af4-894f-8f258f5c7307" providerId="ADAL" clId="{6BEB9DDF-AA72-47CA-BA79-22049DB48428}" dt="2024-10-09T10:59:10.782" v="14" actId="47"/>
        <pc:sldMkLst>
          <pc:docMk/>
          <pc:sldMk cId="2199816338" sldId="326"/>
        </pc:sldMkLst>
      </pc:sldChg>
      <pc:sldChg chg="del">
        <pc:chgData name="Keiu Soorm - PERH" userId="5935f0f6-73dc-4af4-894f-8f258f5c7307" providerId="ADAL" clId="{6BEB9DDF-AA72-47CA-BA79-22049DB48428}" dt="2024-10-09T10:57:28.612" v="0" actId="47"/>
        <pc:sldMkLst>
          <pc:docMk/>
          <pc:sldMk cId="2851721775" sldId="381"/>
        </pc:sldMkLst>
      </pc:sldChg>
      <pc:sldChg chg="del">
        <pc:chgData name="Keiu Soorm - PERH" userId="5935f0f6-73dc-4af4-894f-8f258f5c7307" providerId="ADAL" clId="{6BEB9DDF-AA72-47CA-BA79-22049DB48428}" dt="2024-10-09T10:57:28.612" v="0" actId="47"/>
        <pc:sldMkLst>
          <pc:docMk/>
          <pc:sldMk cId="3903644671" sldId="398"/>
        </pc:sldMkLst>
      </pc:sldChg>
      <pc:sldChg chg="modSp mod">
        <pc:chgData name="Keiu Soorm - PERH" userId="5935f0f6-73dc-4af4-894f-8f258f5c7307" providerId="ADAL" clId="{6BEB9DDF-AA72-47CA-BA79-22049DB48428}" dt="2024-10-10T14:33:14.450" v="596" actId="1076"/>
        <pc:sldMkLst>
          <pc:docMk/>
          <pc:sldMk cId="4215261041" sldId="399"/>
        </pc:sldMkLst>
        <pc:spChg chg="mod">
          <ac:chgData name="Keiu Soorm - PERH" userId="5935f0f6-73dc-4af4-894f-8f258f5c7307" providerId="ADAL" clId="{6BEB9DDF-AA72-47CA-BA79-22049DB48428}" dt="2024-10-10T14:06:54.646" v="368" actId="20577"/>
          <ac:spMkLst>
            <pc:docMk/>
            <pc:sldMk cId="4215261041" sldId="399"/>
            <ac:spMk id="3" creationId="{61B53355-395D-4E0A-9BD9-6338F9350854}"/>
          </ac:spMkLst>
        </pc:spChg>
        <pc:picChg chg="mod">
          <ac:chgData name="Keiu Soorm - PERH" userId="5935f0f6-73dc-4af4-894f-8f258f5c7307" providerId="ADAL" clId="{6BEB9DDF-AA72-47CA-BA79-22049DB48428}" dt="2024-10-10T14:33:14.450" v="596" actId="1076"/>
          <ac:picMkLst>
            <pc:docMk/>
            <pc:sldMk cId="4215261041" sldId="399"/>
            <ac:picMk id="6" creationId="{45520C30-85F7-4393-B804-A20B30DB8F1F}"/>
          </ac:picMkLst>
        </pc:picChg>
      </pc:sldChg>
      <pc:sldChg chg="modNotesTx">
        <pc:chgData name="Keiu Soorm - PERH" userId="5935f0f6-73dc-4af4-894f-8f258f5c7307" providerId="ADAL" clId="{6BEB9DDF-AA72-47CA-BA79-22049DB48428}" dt="2024-10-10T14:55:54.177" v="892" actId="20577"/>
        <pc:sldMkLst>
          <pc:docMk/>
          <pc:sldMk cId="1932870805" sldId="402"/>
        </pc:sldMkLst>
      </pc:sldChg>
      <pc:sldChg chg="modSp mod ord">
        <pc:chgData name="Keiu Soorm - PERH" userId="5935f0f6-73dc-4af4-894f-8f258f5c7307" providerId="ADAL" clId="{6BEB9DDF-AA72-47CA-BA79-22049DB48428}" dt="2024-10-10T15:10:58.349" v="936" actId="20577"/>
        <pc:sldMkLst>
          <pc:docMk/>
          <pc:sldMk cId="2822313574" sldId="405"/>
        </pc:sldMkLst>
        <pc:spChg chg="mod">
          <ac:chgData name="Keiu Soorm - PERH" userId="5935f0f6-73dc-4af4-894f-8f258f5c7307" providerId="ADAL" clId="{6BEB9DDF-AA72-47CA-BA79-22049DB48428}" dt="2024-10-10T15:10:58.349" v="936" actId="20577"/>
          <ac:spMkLst>
            <pc:docMk/>
            <pc:sldMk cId="2822313574" sldId="405"/>
            <ac:spMk id="2" creationId="{2405CEE5-A226-4A47-9CE2-20B57BC69BE6}"/>
          </ac:spMkLst>
        </pc:spChg>
      </pc:sldChg>
      <pc:sldChg chg="del">
        <pc:chgData name="Keiu Soorm - PERH" userId="5935f0f6-73dc-4af4-894f-8f258f5c7307" providerId="ADAL" clId="{6BEB9DDF-AA72-47CA-BA79-22049DB48428}" dt="2024-10-09T10:58:53.752" v="12" actId="47"/>
        <pc:sldMkLst>
          <pc:docMk/>
          <pc:sldMk cId="46861208" sldId="408"/>
        </pc:sldMkLst>
      </pc:sldChg>
      <pc:sldChg chg="ord">
        <pc:chgData name="Keiu Soorm - PERH" userId="5935f0f6-73dc-4af4-894f-8f258f5c7307" providerId="ADAL" clId="{6BEB9DDF-AA72-47CA-BA79-22049DB48428}" dt="2024-10-10T14:39:19.727" v="863"/>
        <pc:sldMkLst>
          <pc:docMk/>
          <pc:sldMk cId="3220466391" sldId="410"/>
        </pc:sldMkLst>
      </pc:sldChg>
      <pc:sldChg chg="modSp modAnim modNotesTx">
        <pc:chgData name="Keiu Soorm - PERH" userId="5935f0f6-73dc-4af4-894f-8f258f5c7307" providerId="ADAL" clId="{6BEB9DDF-AA72-47CA-BA79-22049DB48428}" dt="2024-10-10T14:30:23.751" v="595" actId="113"/>
        <pc:sldMkLst>
          <pc:docMk/>
          <pc:sldMk cId="3964454650" sldId="411"/>
        </pc:sldMkLst>
        <pc:spChg chg="mod">
          <ac:chgData name="Keiu Soorm - PERH" userId="5935f0f6-73dc-4af4-894f-8f258f5c7307" providerId="ADAL" clId="{6BEB9DDF-AA72-47CA-BA79-22049DB48428}" dt="2024-10-10T14:30:23.751" v="595" actId="113"/>
          <ac:spMkLst>
            <pc:docMk/>
            <pc:sldMk cId="3964454650" sldId="411"/>
            <ac:spMk id="3" creationId="{61B53355-395D-4E0A-9BD9-6338F9350854}"/>
          </ac:spMkLst>
        </pc:spChg>
      </pc:sldChg>
      <pc:sldChg chg="addSp delSp modSp mod delAnim modAnim modNotesTx">
        <pc:chgData name="Keiu Soorm - PERH" userId="5935f0f6-73dc-4af4-894f-8f258f5c7307" providerId="ADAL" clId="{6BEB9DDF-AA72-47CA-BA79-22049DB48428}" dt="2024-10-10T15:20:45.126" v="985" actId="171"/>
        <pc:sldMkLst>
          <pc:docMk/>
          <pc:sldMk cId="2274387635" sldId="414"/>
        </pc:sldMkLst>
        <pc:spChg chg="del mod">
          <ac:chgData name="Keiu Soorm - PERH" userId="5935f0f6-73dc-4af4-894f-8f258f5c7307" providerId="ADAL" clId="{6BEB9DDF-AA72-47CA-BA79-22049DB48428}" dt="2024-10-10T14:23:39.210" v="565" actId="478"/>
          <ac:spMkLst>
            <pc:docMk/>
            <pc:sldMk cId="2274387635" sldId="414"/>
            <ac:spMk id="2" creationId="{2405CEE5-A226-4A47-9CE2-20B57BC69BE6}"/>
          </ac:spMkLst>
        </pc:spChg>
        <pc:spChg chg="mod ord">
          <ac:chgData name="Keiu Soorm - PERH" userId="5935f0f6-73dc-4af4-894f-8f258f5c7307" providerId="ADAL" clId="{6BEB9DDF-AA72-47CA-BA79-22049DB48428}" dt="2024-10-10T15:20:45.126" v="985" actId="171"/>
          <ac:spMkLst>
            <pc:docMk/>
            <pc:sldMk cId="2274387635" sldId="414"/>
            <ac:spMk id="3" creationId="{61B53355-395D-4E0A-9BD9-6338F9350854}"/>
          </ac:spMkLst>
        </pc:spChg>
        <pc:spChg chg="add mod ord">
          <ac:chgData name="Keiu Soorm - PERH" userId="5935f0f6-73dc-4af4-894f-8f258f5c7307" providerId="ADAL" clId="{6BEB9DDF-AA72-47CA-BA79-22049DB48428}" dt="2024-10-10T15:20:43.213" v="984" actId="171"/>
          <ac:spMkLst>
            <pc:docMk/>
            <pc:sldMk cId="2274387635" sldId="414"/>
            <ac:spMk id="8" creationId="{B65CC7B6-7958-4FA1-8E1C-9082DEAE8321}"/>
          </ac:spMkLst>
        </pc:spChg>
        <pc:picChg chg="add del mod">
          <ac:chgData name="Keiu Soorm - PERH" userId="5935f0f6-73dc-4af4-894f-8f258f5c7307" providerId="ADAL" clId="{6BEB9DDF-AA72-47CA-BA79-22049DB48428}" dt="2024-10-10T14:22:52.580" v="559" actId="21"/>
          <ac:picMkLst>
            <pc:docMk/>
            <pc:sldMk cId="2274387635" sldId="414"/>
            <ac:picMk id="5" creationId="{7F574AE8-5627-4C41-9592-4594AE278078}"/>
          </ac:picMkLst>
        </pc:picChg>
        <pc:picChg chg="add mod ord">
          <ac:chgData name="Keiu Soorm - PERH" userId="5935f0f6-73dc-4af4-894f-8f258f5c7307" providerId="ADAL" clId="{6BEB9DDF-AA72-47CA-BA79-22049DB48428}" dt="2024-10-10T15:20:13.298" v="977" actId="171"/>
          <ac:picMkLst>
            <pc:docMk/>
            <pc:sldMk cId="2274387635" sldId="414"/>
            <ac:picMk id="7" creationId="{61988B8E-B772-4F31-9155-D29F1F16E3FA}"/>
          </ac:picMkLst>
        </pc:picChg>
        <pc:picChg chg="del">
          <ac:chgData name="Keiu Soorm - PERH" userId="5935f0f6-73dc-4af4-894f-8f258f5c7307" providerId="ADAL" clId="{6BEB9DDF-AA72-47CA-BA79-22049DB48428}" dt="2024-10-10T14:15:32.374" v="510" actId="478"/>
          <ac:picMkLst>
            <pc:docMk/>
            <pc:sldMk cId="2274387635" sldId="414"/>
            <ac:picMk id="14" creationId="{F4A6C7B2-5CB4-48B6-B55B-0027686444EC}"/>
          </ac:picMkLst>
        </pc:picChg>
      </pc:sldChg>
      <pc:sldChg chg="addSp delSp modSp mod modAnim">
        <pc:chgData name="Keiu Soorm - PERH" userId="5935f0f6-73dc-4af4-894f-8f258f5c7307" providerId="ADAL" clId="{6BEB9DDF-AA72-47CA-BA79-22049DB48428}" dt="2024-10-10T15:23:06.799" v="1115" actId="1076"/>
        <pc:sldMkLst>
          <pc:docMk/>
          <pc:sldMk cId="3402472961" sldId="415"/>
        </pc:sldMkLst>
        <pc:spChg chg="mod">
          <ac:chgData name="Keiu Soorm - PERH" userId="5935f0f6-73dc-4af4-894f-8f258f5c7307" providerId="ADAL" clId="{6BEB9DDF-AA72-47CA-BA79-22049DB48428}" dt="2024-10-10T15:22:53.088" v="1114" actId="20577"/>
          <ac:spMkLst>
            <pc:docMk/>
            <pc:sldMk cId="3402472961" sldId="415"/>
            <ac:spMk id="3" creationId="{61B53355-395D-4E0A-9BD9-6338F9350854}"/>
          </ac:spMkLst>
        </pc:spChg>
        <pc:picChg chg="del mod">
          <ac:chgData name="Keiu Soorm - PERH" userId="5935f0f6-73dc-4af4-894f-8f258f5c7307" providerId="ADAL" clId="{6BEB9DDF-AA72-47CA-BA79-22049DB48428}" dt="2024-10-09T13:47:51.732" v="55" actId="478"/>
          <ac:picMkLst>
            <pc:docMk/>
            <pc:sldMk cId="3402472961" sldId="415"/>
            <ac:picMk id="6" creationId="{4FDFC2C9-A638-4961-934F-DDE38719E997}"/>
          </ac:picMkLst>
        </pc:picChg>
        <pc:picChg chg="add mod">
          <ac:chgData name="Keiu Soorm - PERH" userId="5935f0f6-73dc-4af4-894f-8f258f5c7307" providerId="ADAL" clId="{6BEB9DDF-AA72-47CA-BA79-22049DB48428}" dt="2024-10-10T15:23:06.799" v="1115" actId="1076"/>
          <ac:picMkLst>
            <pc:docMk/>
            <pc:sldMk cId="3402472961" sldId="415"/>
            <ac:picMk id="8" creationId="{C3B2C497-7149-438C-B60A-4496767973F5}"/>
          </ac:picMkLst>
        </pc:picChg>
      </pc:sldChg>
      <pc:sldChg chg="modSp mod modAnim">
        <pc:chgData name="Keiu Soorm - PERH" userId="5935f0f6-73dc-4af4-894f-8f258f5c7307" providerId="ADAL" clId="{6BEB9DDF-AA72-47CA-BA79-22049DB48428}" dt="2024-10-10T14:37:58.192" v="838" actId="20577"/>
        <pc:sldMkLst>
          <pc:docMk/>
          <pc:sldMk cId="4070819099" sldId="416"/>
        </pc:sldMkLst>
        <pc:spChg chg="mod">
          <ac:chgData name="Keiu Soorm - PERH" userId="5935f0f6-73dc-4af4-894f-8f258f5c7307" providerId="ADAL" clId="{6BEB9DDF-AA72-47CA-BA79-22049DB48428}" dt="2024-10-10T13:55:12.300" v="194" actId="20577"/>
          <ac:spMkLst>
            <pc:docMk/>
            <pc:sldMk cId="4070819099" sldId="416"/>
            <ac:spMk id="2" creationId="{2405CEE5-A226-4A47-9CE2-20B57BC69BE6}"/>
          </ac:spMkLst>
        </pc:spChg>
        <pc:spChg chg="mod">
          <ac:chgData name="Keiu Soorm - PERH" userId="5935f0f6-73dc-4af4-894f-8f258f5c7307" providerId="ADAL" clId="{6BEB9DDF-AA72-47CA-BA79-22049DB48428}" dt="2024-10-10T14:37:58.192" v="838" actId="20577"/>
          <ac:spMkLst>
            <pc:docMk/>
            <pc:sldMk cId="4070819099" sldId="416"/>
            <ac:spMk id="3" creationId="{61B53355-395D-4E0A-9BD9-6338F9350854}"/>
          </ac:spMkLst>
        </pc:spChg>
      </pc:sldChg>
      <pc:sldChg chg="modSp mod modAnim">
        <pc:chgData name="Keiu Soorm - PERH" userId="5935f0f6-73dc-4af4-894f-8f258f5c7307" providerId="ADAL" clId="{6BEB9DDF-AA72-47CA-BA79-22049DB48428}" dt="2024-10-10T14:39:00.540" v="859" actId="14100"/>
        <pc:sldMkLst>
          <pc:docMk/>
          <pc:sldMk cId="267404251" sldId="417"/>
        </pc:sldMkLst>
        <pc:spChg chg="mod">
          <ac:chgData name="Keiu Soorm - PERH" userId="5935f0f6-73dc-4af4-894f-8f258f5c7307" providerId="ADAL" clId="{6BEB9DDF-AA72-47CA-BA79-22049DB48428}" dt="2024-10-10T13:54:49.339" v="190" actId="20577"/>
          <ac:spMkLst>
            <pc:docMk/>
            <pc:sldMk cId="267404251" sldId="417"/>
            <ac:spMk id="2" creationId="{2405CEE5-A226-4A47-9CE2-20B57BC69BE6}"/>
          </ac:spMkLst>
        </pc:spChg>
        <pc:spChg chg="mod">
          <ac:chgData name="Keiu Soorm - PERH" userId="5935f0f6-73dc-4af4-894f-8f258f5c7307" providerId="ADAL" clId="{6BEB9DDF-AA72-47CA-BA79-22049DB48428}" dt="2024-10-10T14:39:00.540" v="859" actId="14100"/>
          <ac:spMkLst>
            <pc:docMk/>
            <pc:sldMk cId="267404251" sldId="417"/>
            <ac:spMk id="3" creationId="{61B53355-395D-4E0A-9BD9-6338F9350854}"/>
          </ac:spMkLst>
        </pc:spChg>
      </pc:sldChg>
      <pc:sldChg chg="modSp mod ord modAnim">
        <pc:chgData name="Keiu Soorm - PERH" userId="5935f0f6-73dc-4af4-894f-8f258f5c7307" providerId="ADAL" clId="{6BEB9DDF-AA72-47CA-BA79-22049DB48428}" dt="2024-10-10T15:04:39.991" v="916" actId="1076"/>
        <pc:sldMkLst>
          <pc:docMk/>
          <pc:sldMk cId="341231117" sldId="418"/>
        </pc:sldMkLst>
        <pc:spChg chg="mod">
          <ac:chgData name="Keiu Soorm - PERH" userId="5935f0f6-73dc-4af4-894f-8f258f5c7307" providerId="ADAL" clId="{6BEB9DDF-AA72-47CA-BA79-22049DB48428}" dt="2024-10-10T15:02:09.611" v="902" actId="14100"/>
          <ac:spMkLst>
            <pc:docMk/>
            <pc:sldMk cId="341231117" sldId="418"/>
            <ac:spMk id="2" creationId="{2405CEE5-A226-4A47-9CE2-20B57BC69BE6}"/>
          </ac:spMkLst>
        </pc:spChg>
        <pc:spChg chg="mod">
          <ac:chgData name="Keiu Soorm - PERH" userId="5935f0f6-73dc-4af4-894f-8f258f5c7307" providerId="ADAL" clId="{6BEB9DDF-AA72-47CA-BA79-22049DB48428}" dt="2024-10-10T15:04:39.991" v="916" actId="1076"/>
          <ac:spMkLst>
            <pc:docMk/>
            <pc:sldMk cId="341231117" sldId="418"/>
            <ac:spMk id="3" creationId="{61B53355-395D-4E0A-9BD9-6338F9350854}"/>
          </ac:spMkLst>
        </pc:spChg>
      </pc:sldChg>
      <pc:sldChg chg="addSp delSp modSp del mod">
        <pc:chgData name="Keiu Soorm - PERH" userId="5935f0f6-73dc-4af4-894f-8f258f5c7307" providerId="ADAL" clId="{6BEB9DDF-AA72-47CA-BA79-22049DB48428}" dt="2024-10-10T15:03:34.605" v="908" actId="2696"/>
        <pc:sldMkLst>
          <pc:docMk/>
          <pc:sldMk cId="1792066066" sldId="419"/>
        </pc:sldMkLst>
        <pc:spChg chg="mod">
          <ac:chgData name="Keiu Soorm - PERH" userId="5935f0f6-73dc-4af4-894f-8f258f5c7307" providerId="ADAL" clId="{6BEB9DDF-AA72-47CA-BA79-22049DB48428}" dt="2024-10-10T15:02:42.709" v="904" actId="21"/>
          <ac:spMkLst>
            <pc:docMk/>
            <pc:sldMk cId="1792066066" sldId="419"/>
            <ac:spMk id="3" creationId="{61B53355-395D-4E0A-9BD9-6338F9350854}"/>
          </ac:spMkLst>
        </pc:spChg>
        <pc:picChg chg="add del mod">
          <ac:chgData name="Keiu Soorm - PERH" userId="5935f0f6-73dc-4af4-894f-8f258f5c7307" providerId="ADAL" clId="{6BEB9DDF-AA72-47CA-BA79-22049DB48428}" dt="2024-10-10T15:03:31.933" v="907" actId="478"/>
          <ac:picMkLst>
            <pc:docMk/>
            <pc:sldMk cId="1792066066" sldId="419"/>
            <ac:picMk id="4" creationId="{340E09D9-83D7-4402-BE20-CB8AF70AABC4}"/>
          </ac:picMkLst>
        </pc:picChg>
      </pc:sldChg>
      <pc:sldChg chg="delSp del mod">
        <pc:chgData name="Keiu Soorm - PERH" userId="5935f0f6-73dc-4af4-894f-8f258f5c7307" providerId="ADAL" clId="{6BEB9DDF-AA72-47CA-BA79-22049DB48428}" dt="2024-10-09T10:59:28.726" v="15" actId="47"/>
        <pc:sldMkLst>
          <pc:docMk/>
          <pc:sldMk cId="1059158283" sldId="420"/>
        </pc:sldMkLst>
        <pc:picChg chg="del">
          <ac:chgData name="Keiu Soorm - PERH" userId="5935f0f6-73dc-4af4-894f-8f258f5c7307" providerId="ADAL" clId="{6BEB9DDF-AA72-47CA-BA79-22049DB48428}" dt="2024-10-09T10:57:57.736" v="3" actId="21"/>
          <ac:picMkLst>
            <pc:docMk/>
            <pc:sldMk cId="1059158283" sldId="420"/>
            <ac:picMk id="6" creationId="{F35EF41D-821A-4659-BF78-2DA469937C7B}"/>
          </ac:picMkLst>
        </pc:picChg>
      </pc:sldChg>
      <pc:sldChg chg="addSp delSp modSp mod">
        <pc:chgData name="Keiu Soorm - PERH" userId="5935f0f6-73dc-4af4-894f-8f258f5c7307" providerId="ADAL" clId="{6BEB9DDF-AA72-47CA-BA79-22049DB48428}" dt="2024-10-10T15:05:17.041" v="922" actId="1076"/>
        <pc:sldMkLst>
          <pc:docMk/>
          <pc:sldMk cId="462554194" sldId="421"/>
        </pc:sldMkLst>
        <pc:spChg chg="mod">
          <ac:chgData name="Keiu Soorm - PERH" userId="5935f0f6-73dc-4af4-894f-8f258f5c7307" providerId="ADAL" clId="{6BEB9DDF-AA72-47CA-BA79-22049DB48428}" dt="2024-10-10T15:05:17.041" v="922" actId="1076"/>
          <ac:spMkLst>
            <pc:docMk/>
            <pc:sldMk cId="462554194" sldId="421"/>
            <ac:spMk id="2" creationId="{00000000-0000-0000-0000-000000000000}"/>
          </ac:spMkLst>
        </pc:spChg>
        <pc:picChg chg="add del mod">
          <ac:chgData name="Keiu Soorm - PERH" userId="5935f0f6-73dc-4af4-894f-8f258f5c7307" providerId="ADAL" clId="{6BEB9DDF-AA72-47CA-BA79-22049DB48428}" dt="2024-10-10T14:54:54.397" v="889" actId="478"/>
          <ac:picMkLst>
            <pc:docMk/>
            <pc:sldMk cId="462554194" sldId="421"/>
            <ac:picMk id="4" creationId="{4F42C64C-136C-45B9-A05F-90A9A3CBACA1}"/>
          </ac:picMkLst>
        </pc:picChg>
      </pc:sldChg>
      <pc:sldChg chg="del">
        <pc:chgData name="Keiu Soorm - PERH" userId="5935f0f6-73dc-4af4-894f-8f258f5c7307" providerId="ADAL" clId="{6BEB9DDF-AA72-47CA-BA79-22049DB48428}" dt="2024-10-09T10:57:37.973" v="2" actId="47"/>
        <pc:sldMkLst>
          <pc:docMk/>
          <pc:sldMk cId="1160269772" sldId="423"/>
        </pc:sldMkLst>
      </pc:sldChg>
      <pc:sldChg chg="addSp delSp modSp mod">
        <pc:chgData name="Keiu Soorm - PERH" userId="5935f0f6-73dc-4af4-894f-8f258f5c7307" providerId="ADAL" clId="{6BEB9DDF-AA72-47CA-BA79-22049DB48428}" dt="2024-10-10T15:15:47.400" v="950" actId="1076"/>
        <pc:sldMkLst>
          <pc:docMk/>
          <pc:sldMk cId="2161743863" sldId="424"/>
        </pc:sldMkLst>
        <pc:spChg chg="mod">
          <ac:chgData name="Keiu Soorm - PERH" userId="5935f0f6-73dc-4af4-894f-8f258f5c7307" providerId="ADAL" clId="{6BEB9DDF-AA72-47CA-BA79-22049DB48428}" dt="2024-10-10T15:15:41.514" v="947" actId="1076"/>
          <ac:spMkLst>
            <pc:docMk/>
            <pc:sldMk cId="2161743863" sldId="424"/>
            <ac:spMk id="3" creationId="{61B53355-395D-4E0A-9BD9-6338F9350854}"/>
          </ac:spMkLst>
        </pc:spChg>
        <pc:picChg chg="del">
          <ac:chgData name="Keiu Soorm - PERH" userId="5935f0f6-73dc-4af4-894f-8f258f5c7307" providerId="ADAL" clId="{6BEB9DDF-AA72-47CA-BA79-22049DB48428}" dt="2024-10-10T14:49:22.650" v="880" actId="21"/>
          <ac:picMkLst>
            <pc:docMk/>
            <pc:sldMk cId="2161743863" sldId="424"/>
            <ac:picMk id="4" creationId="{9171956E-FBAC-42DC-B0E3-48DC802C2EBC}"/>
          </ac:picMkLst>
        </pc:picChg>
        <pc:picChg chg="add del mod">
          <ac:chgData name="Keiu Soorm - PERH" userId="5935f0f6-73dc-4af4-894f-8f258f5c7307" providerId="ADAL" clId="{6BEB9DDF-AA72-47CA-BA79-22049DB48428}" dt="2024-10-10T14:54:24.013" v="886" actId="21"/>
          <ac:picMkLst>
            <pc:docMk/>
            <pc:sldMk cId="2161743863" sldId="424"/>
            <ac:picMk id="6" creationId="{B8142978-3D88-48D7-8A56-449CE13AF84C}"/>
          </ac:picMkLst>
        </pc:picChg>
        <pc:picChg chg="add del mod">
          <ac:chgData name="Keiu Soorm - PERH" userId="5935f0f6-73dc-4af4-894f-8f258f5c7307" providerId="ADAL" clId="{6BEB9DDF-AA72-47CA-BA79-22049DB48428}" dt="2024-10-10T15:00:42.089" v="899" actId="478"/>
          <ac:picMkLst>
            <pc:docMk/>
            <pc:sldMk cId="2161743863" sldId="424"/>
            <ac:picMk id="8" creationId="{5CD83716-438F-48D9-BB08-6E845D009707}"/>
          </ac:picMkLst>
        </pc:picChg>
        <pc:picChg chg="add mod">
          <ac:chgData name="Keiu Soorm - PERH" userId="5935f0f6-73dc-4af4-894f-8f258f5c7307" providerId="ADAL" clId="{6BEB9DDF-AA72-47CA-BA79-22049DB48428}" dt="2024-10-10T15:15:47.400" v="950" actId="1076"/>
          <ac:picMkLst>
            <pc:docMk/>
            <pc:sldMk cId="2161743863" sldId="424"/>
            <ac:picMk id="9" creationId="{33B18C5E-32B5-4C93-B482-C30326E3B012}"/>
          </ac:picMkLst>
        </pc:picChg>
      </pc:sldChg>
      <pc:sldChg chg="addSp delSp modSp add del mod delAnim">
        <pc:chgData name="Keiu Soorm - PERH" userId="5935f0f6-73dc-4af4-894f-8f258f5c7307" providerId="ADAL" clId="{6BEB9DDF-AA72-47CA-BA79-22049DB48428}" dt="2024-10-10T14:26:44.933" v="583" actId="2696"/>
        <pc:sldMkLst>
          <pc:docMk/>
          <pc:sldMk cId="2724281533" sldId="425"/>
        </pc:sldMkLst>
        <pc:spChg chg="del">
          <ac:chgData name="Keiu Soorm - PERH" userId="5935f0f6-73dc-4af4-894f-8f258f5c7307" providerId="ADAL" clId="{6BEB9DDF-AA72-47CA-BA79-22049DB48428}" dt="2024-10-10T14:15:18.557" v="506" actId="478"/>
          <ac:spMkLst>
            <pc:docMk/>
            <pc:sldMk cId="2724281533" sldId="425"/>
            <ac:spMk id="3" creationId="{61B53355-395D-4E0A-9BD9-6338F9350854}"/>
          </ac:spMkLst>
        </pc:spChg>
        <pc:spChg chg="add del mod">
          <ac:chgData name="Keiu Soorm - PERH" userId="5935f0f6-73dc-4af4-894f-8f258f5c7307" providerId="ADAL" clId="{6BEB9DDF-AA72-47CA-BA79-22049DB48428}" dt="2024-10-10T14:15:20.696" v="507" actId="478"/>
          <ac:spMkLst>
            <pc:docMk/>
            <pc:sldMk cId="2724281533" sldId="425"/>
            <ac:spMk id="5" creationId="{6C4C21F3-E552-43EC-8FCD-BABF99C848AF}"/>
          </ac:spMkLst>
        </pc:spChg>
        <pc:picChg chg="del mod">
          <ac:chgData name="Keiu Soorm - PERH" userId="5935f0f6-73dc-4af4-894f-8f258f5c7307" providerId="ADAL" clId="{6BEB9DDF-AA72-47CA-BA79-22049DB48428}" dt="2024-10-10T14:26:09.691" v="579" actId="478"/>
          <ac:picMkLst>
            <pc:docMk/>
            <pc:sldMk cId="2724281533" sldId="425"/>
            <ac:picMk id="14" creationId="{F4A6C7B2-5CB4-48B6-B55B-0027686444EC}"/>
          </ac:picMkLst>
        </pc:picChg>
      </pc:sldChg>
      <pc:sldChg chg="modSp add del mod ord modAnim">
        <pc:chgData name="Keiu Soorm - PERH" userId="5935f0f6-73dc-4af4-894f-8f258f5c7307" providerId="ADAL" clId="{6BEB9DDF-AA72-47CA-BA79-22049DB48428}" dt="2024-10-10T14:15:02.103" v="504" actId="47"/>
        <pc:sldMkLst>
          <pc:docMk/>
          <pc:sldMk cId="2916511209" sldId="425"/>
        </pc:sldMkLst>
        <pc:spChg chg="mod">
          <ac:chgData name="Keiu Soorm - PERH" userId="5935f0f6-73dc-4af4-894f-8f258f5c7307" providerId="ADAL" clId="{6BEB9DDF-AA72-47CA-BA79-22049DB48428}" dt="2024-10-10T14:11:14.657" v="420" actId="20577"/>
          <ac:spMkLst>
            <pc:docMk/>
            <pc:sldMk cId="2916511209" sldId="425"/>
            <ac:spMk id="2" creationId="{2405CEE5-A226-4A47-9CE2-20B57BC69BE6}"/>
          </ac:spMkLst>
        </pc:spChg>
        <pc:spChg chg="mod">
          <ac:chgData name="Keiu Soorm - PERH" userId="5935f0f6-73dc-4af4-894f-8f258f5c7307" providerId="ADAL" clId="{6BEB9DDF-AA72-47CA-BA79-22049DB48428}" dt="2024-10-10T14:14:50.235" v="502" actId="21"/>
          <ac:spMkLst>
            <pc:docMk/>
            <pc:sldMk cId="2916511209" sldId="425"/>
            <ac:spMk id="3" creationId="{61B53355-395D-4E0A-9BD9-6338F9350854}"/>
          </ac:spMkLst>
        </pc:spChg>
      </pc:sldChg>
      <pc:sldChg chg="addSp modSp new del mod">
        <pc:chgData name="Keiu Soorm - PERH" userId="5935f0f6-73dc-4af4-894f-8f258f5c7307" providerId="ADAL" clId="{6BEB9DDF-AA72-47CA-BA79-22049DB48428}" dt="2024-10-10T15:00:57.596" v="900" actId="47"/>
        <pc:sldMkLst>
          <pc:docMk/>
          <pc:sldMk cId="40061669" sldId="426"/>
        </pc:sldMkLst>
        <pc:picChg chg="add mod">
          <ac:chgData name="Keiu Soorm - PERH" userId="5935f0f6-73dc-4af4-894f-8f258f5c7307" providerId="ADAL" clId="{6BEB9DDF-AA72-47CA-BA79-22049DB48428}" dt="2024-10-10T14:40:03.054" v="867" actId="14100"/>
          <ac:picMkLst>
            <pc:docMk/>
            <pc:sldMk cId="40061669" sldId="426"/>
            <ac:picMk id="4" creationId="{D1C51D56-9FC7-4E6F-BFE4-B945C054790B}"/>
          </ac:picMkLst>
        </pc:picChg>
        <pc:picChg chg="add mod">
          <ac:chgData name="Keiu Soorm - PERH" userId="5935f0f6-73dc-4af4-894f-8f258f5c7307" providerId="ADAL" clId="{6BEB9DDF-AA72-47CA-BA79-22049DB48428}" dt="2024-10-10T14:49:29.128" v="882" actId="1076"/>
          <ac:picMkLst>
            <pc:docMk/>
            <pc:sldMk cId="40061669" sldId="426"/>
            <ac:picMk id="5" creationId="{5ABA33E5-022E-4F9C-8D6F-99EDE1AFCC2B}"/>
          </ac:picMkLst>
        </pc:picChg>
        <pc:picChg chg="add mod">
          <ac:chgData name="Keiu Soorm - PERH" userId="5935f0f6-73dc-4af4-894f-8f258f5c7307" providerId="ADAL" clId="{6BEB9DDF-AA72-47CA-BA79-22049DB48428}" dt="2024-10-10T14:54:33.072" v="888" actId="1076"/>
          <ac:picMkLst>
            <pc:docMk/>
            <pc:sldMk cId="40061669" sldId="426"/>
            <ac:picMk id="6" creationId="{BE5FE05B-6ECF-47BE-A330-7C06526C2B8F}"/>
          </ac:picMkLst>
        </pc:picChg>
      </pc:sldChg>
      <pc:sldMasterChg chg="delSldLayout">
        <pc:chgData name="Keiu Soorm - PERH" userId="5935f0f6-73dc-4af4-894f-8f258f5c7307" providerId="ADAL" clId="{6BEB9DDF-AA72-47CA-BA79-22049DB48428}" dt="2024-10-09T10:59:28.726" v="15" actId="47"/>
        <pc:sldMasterMkLst>
          <pc:docMk/>
          <pc:sldMasterMk cId="689992139" sldId="2147483659"/>
        </pc:sldMasterMkLst>
        <pc:sldLayoutChg chg="del">
          <pc:chgData name="Keiu Soorm - PERH" userId="5935f0f6-73dc-4af4-894f-8f258f5c7307" providerId="ADAL" clId="{6BEB9DDF-AA72-47CA-BA79-22049DB48428}" dt="2024-10-09T10:59:28.726" v="15" actId="47"/>
          <pc:sldLayoutMkLst>
            <pc:docMk/>
            <pc:sldMasterMk cId="689992139" sldId="2147483659"/>
            <pc:sldLayoutMk cId="3089786223" sldId="2147483670"/>
          </pc:sldLayoutMkLst>
        </pc:sldLayoutChg>
      </pc:sldMasterChg>
    </pc:docChg>
  </pc:docChgLst>
  <pc:docChgLst>
    <pc:chgData name="Keiu Soorm - PERH" userId="5935f0f6-73dc-4af4-894f-8f258f5c7307" providerId="ADAL" clId="{ECB358BB-2B71-49EC-AE57-9A79E7833D82}"/>
    <pc:docChg chg="undo redo custSel addSld delSld modSld sldOrd">
      <pc:chgData name="Keiu Soorm - PERH" userId="5935f0f6-73dc-4af4-894f-8f258f5c7307" providerId="ADAL" clId="{ECB358BB-2B71-49EC-AE57-9A79E7833D82}" dt="2024-12-10T15:00:34.949" v="7812" actId="20577"/>
      <pc:docMkLst>
        <pc:docMk/>
      </pc:docMkLst>
      <pc:sldChg chg="modSp mod ord">
        <pc:chgData name="Keiu Soorm - PERH" userId="5935f0f6-73dc-4af4-894f-8f258f5c7307" providerId="ADAL" clId="{ECB358BB-2B71-49EC-AE57-9A79E7833D82}" dt="2024-12-10T13:53:37.136" v="7646"/>
        <pc:sldMkLst>
          <pc:docMk/>
          <pc:sldMk cId="941224678" sldId="324"/>
        </pc:sldMkLst>
        <pc:spChg chg="mod">
          <ac:chgData name="Keiu Soorm - PERH" userId="5935f0f6-73dc-4af4-894f-8f258f5c7307" providerId="ADAL" clId="{ECB358BB-2B71-49EC-AE57-9A79E7833D82}" dt="2024-12-06T16:01:35.946" v="3607" actId="20577"/>
          <ac:spMkLst>
            <pc:docMk/>
            <pc:sldMk cId="941224678" sldId="324"/>
            <ac:spMk id="3" creationId="{00000000-0000-0000-0000-000000000000}"/>
          </ac:spMkLst>
        </pc:spChg>
      </pc:sldChg>
      <pc:sldChg chg="del">
        <pc:chgData name="Keiu Soorm - PERH" userId="5935f0f6-73dc-4af4-894f-8f258f5c7307" providerId="ADAL" clId="{ECB358BB-2B71-49EC-AE57-9A79E7833D82}" dt="2024-12-03T14:21:58.881" v="1570" actId="47"/>
        <pc:sldMkLst>
          <pc:docMk/>
          <pc:sldMk cId="4215261041" sldId="399"/>
        </pc:sldMkLst>
      </pc:sldChg>
      <pc:sldChg chg="del">
        <pc:chgData name="Keiu Soorm - PERH" userId="5935f0f6-73dc-4af4-894f-8f258f5c7307" providerId="ADAL" clId="{ECB358BB-2B71-49EC-AE57-9A79E7833D82}" dt="2024-12-03T14:21:54.742" v="1569" actId="47"/>
        <pc:sldMkLst>
          <pc:docMk/>
          <pc:sldMk cId="1932870805" sldId="402"/>
        </pc:sldMkLst>
      </pc:sldChg>
      <pc:sldChg chg="modSp mod ord modNotesTx">
        <pc:chgData name="Keiu Soorm - PERH" userId="5935f0f6-73dc-4af4-894f-8f258f5c7307" providerId="ADAL" clId="{ECB358BB-2B71-49EC-AE57-9A79E7833D82}" dt="2024-12-10T14:38:04.348" v="7723" actId="207"/>
        <pc:sldMkLst>
          <pc:docMk/>
          <pc:sldMk cId="923354244" sldId="404"/>
        </pc:sldMkLst>
        <pc:spChg chg="mod">
          <ac:chgData name="Keiu Soorm - PERH" userId="5935f0f6-73dc-4af4-894f-8f258f5c7307" providerId="ADAL" clId="{ECB358BB-2B71-49EC-AE57-9A79E7833D82}" dt="2024-12-10T14:38:04.348" v="7723" actId="207"/>
          <ac:spMkLst>
            <pc:docMk/>
            <pc:sldMk cId="923354244" sldId="404"/>
            <ac:spMk id="3" creationId="{61B53355-395D-4E0A-9BD9-6338F9350854}"/>
          </ac:spMkLst>
        </pc:spChg>
      </pc:sldChg>
      <pc:sldChg chg="del">
        <pc:chgData name="Keiu Soorm - PERH" userId="5935f0f6-73dc-4af4-894f-8f258f5c7307" providerId="ADAL" clId="{ECB358BB-2B71-49EC-AE57-9A79E7833D82}" dt="2024-12-03T14:22:20.591" v="1574" actId="47"/>
        <pc:sldMkLst>
          <pc:docMk/>
          <pc:sldMk cId="2822313574" sldId="405"/>
        </pc:sldMkLst>
      </pc:sldChg>
      <pc:sldChg chg="del">
        <pc:chgData name="Keiu Soorm - PERH" userId="5935f0f6-73dc-4af4-894f-8f258f5c7307" providerId="ADAL" clId="{ECB358BB-2B71-49EC-AE57-9A79E7833D82}" dt="2024-12-03T14:22:21.590" v="1575" actId="47"/>
        <pc:sldMkLst>
          <pc:docMk/>
          <pc:sldMk cId="3220466391" sldId="410"/>
        </pc:sldMkLst>
      </pc:sldChg>
      <pc:sldChg chg="del">
        <pc:chgData name="Keiu Soorm - PERH" userId="5935f0f6-73dc-4af4-894f-8f258f5c7307" providerId="ADAL" clId="{ECB358BB-2B71-49EC-AE57-9A79E7833D82}" dt="2024-12-03T14:21:53.388" v="1568" actId="47"/>
        <pc:sldMkLst>
          <pc:docMk/>
          <pc:sldMk cId="3964454650" sldId="411"/>
        </pc:sldMkLst>
      </pc:sldChg>
      <pc:sldChg chg="addSp delSp modSp mod ord delAnim modNotesTx">
        <pc:chgData name="Keiu Soorm - PERH" userId="5935f0f6-73dc-4af4-894f-8f258f5c7307" providerId="ADAL" clId="{ECB358BB-2B71-49EC-AE57-9A79E7833D82}" dt="2024-12-10T14:56:02.809" v="7775" actId="1076"/>
        <pc:sldMkLst>
          <pc:docMk/>
          <pc:sldMk cId="2274387635" sldId="414"/>
        </pc:sldMkLst>
        <pc:spChg chg="del">
          <ac:chgData name="Keiu Soorm - PERH" userId="5935f0f6-73dc-4af4-894f-8f258f5c7307" providerId="ADAL" clId="{ECB358BB-2B71-49EC-AE57-9A79E7833D82}" dt="2024-12-03T12:11:22.797" v="61" actId="478"/>
          <ac:spMkLst>
            <pc:docMk/>
            <pc:sldMk cId="2274387635" sldId="414"/>
            <ac:spMk id="3" creationId="{61B53355-395D-4E0A-9BD9-6338F9350854}"/>
          </ac:spMkLst>
        </pc:spChg>
        <pc:spChg chg="add mod">
          <ac:chgData name="Keiu Soorm - PERH" userId="5935f0f6-73dc-4af4-894f-8f258f5c7307" providerId="ADAL" clId="{ECB358BB-2B71-49EC-AE57-9A79E7833D82}" dt="2024-12-10T14:56:02.809" v="7775" actId="1076"/>
          <ac:spMkLst>
            <pc:docMk/>
            <pc:sldMk cId="2274387635" sldId="414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10T13:55:19.655" v="7669" actId="1076"/>
          <ac:spMkLst>
            <pc:docMk/>
            <pc:sldMk cId="2274387635" sldId="414"/>
            <ac:spMk id="8" creationId="{B65CC7B6-7958-4FA1-8E1C-9082DEAE8321}"/>
          </ac:spMkLst>
        </pc:spChg>
        <pc:spChg chg="add del mod">
          <ac:chgData name="Keiu Soorm - PERH" userId="5935f0f6-73dc-4af4-894f-8f258f5c7307" providerId="ADAL" clId="{ECB358BB-2B71-49EC-AE57-9A79E7833D82}" dt="2024-12-03T14:36:59.059" v="2317" actId="478"/>
          <ac:spMkLst>
            <pc:docMk/>
            <pc:sldMk cId="2274387635" sldId="414"/>
            <ac:spMk id="9" creationId="{C83CAE7E-E7AA-4A63-9647-68AAFCDEEDB8}"/>
          </ac:spMkLst>
        </pc:spChg>
        <pc:picChg chg="add del mod">
          <ac:chgData name="Keiu Soorm - PERH" userId="5935f0f6-73dc-4af4-894f-8f258f5c7307" providerId="ADAL" clId="{ECB358BB-2B71-49EC-AE57-9A79E7833D82}" dt="2024-12-03T12:32:39.194" v="97" actId="478"/>
          <ac:picMkLst>
            <pc:docMk/>
            <pc:sldMk cId="2274387635" sldId="414"/>
            <ac:picMk id="6" creationId="{27DCF6F9-9FA7-4BCB-852A-13EE45457174}"/>
          </ac:picMkLst>
        </pc:picChg>
        <pc:picChg chg="del">
          <ac:chgData name="Keiu Soorm - PERH" userId="5935f0f6-73dc-4af4-894f-8f258f5c7307" providerId="ADAL" clId="{ECB358BB-2B71-49EC-AE57-9A79E7833D82}" dt="2024-12-03T12:11:17.403" v="60" actId="478"/>
          <ac:picMkLst>
            <pc:docMk/>
            <pc:sldMk cId="2274387635" sldId="414"/>
            <ac:picMk id="7" creationId="{61988B8E-B772-4F31-9155-D29F1F16E3FA}"/>
          </ac:picMkLst>
        </pc:picChg>
      </pc:sldChg>
      <pc:sldChg chg="del">
        <pc:chgData name="Keiu Soorm - PERH" userId="5935f0f6-73dc-4af4-894f-8f258f5c7307" providerId="ADAL" clId="{ECB358BB-2B71-49EC-AE57-9A79E7833D82}" dt="2024-12-03T14:22:22.492" v="1576" actId="47"/>
        <pc:sldMkLst>
          <pc:docMk/>
          <pc:sldMk cId="3402472961" sldId="415"/>
        </pc:sldMkLst>
      </pc:sldChg>
      <pc:sldChg chg="del">
        <pc:chgData name="Keiu Soorm - PERH" userId="5935f0f6-73dc-4af4-894f-8f258f5c7307" providerId="ADAL" clId="{ECB358BB-2B71-49EC-AE57-9A79E7833D82}" dt="2024-12-03T14:22:06.278" v="1572" actId="47"/>
        <pc:sldMkLst>
          <pc:docMk/>
          <pc:sldMk cId="4070819099" sldId="416"/>
        </pc:sldMkLst>
      </pc:sldChg>
      <pc:sldChg chg="del">
        <pc:chgData name="Keiu Soorm - PERH" userId="5935f0f6-73dc-4af4-894f-8f258f5c7307" providerId="ADAL" clId="{ECB358BB-2B71-49EC-AE57-9A79E7833D82}" dt="2024-12-03T14:22:07.285" v="1573" actId="47"/>
        <pc:sldMkLst>
          <pc:docMk/>
          <pc:sldMk cId="267404251" sldId="417"/>
        </pc:sldMkLst>
      </pc:sldChg>
      <pc:sldChg chg="del">
        <pc:chgData name="Keiu Soorm - PERH" userId="5935f0f6-73dc-4af4-894f-8f258f5c7307" providerId="ADAL" clId="{ECB358BB-2B71-49EC-AE57-9A79E7833D82}" dt="2024-12-10T13:37:09.980" v="6972" actId="2696"/>
        <pc:sldMkLst>
          <pc:docMk/>
          <pc:sldMk cId="341231117" sldId="418"/>
        </pc:sldMkLst>
      </pc:sldChg>
      <pc:sldChg chg="modSp mod">
        <pc:chgData name="Keiu Soorm - PERH" userId="5935f0f6-73dc-4af4-894f-8f258f5c7307" providerId="ADAL" clId="{ECB358BB-2B71-49EC-AE57-9A79E7833D82}" dt="2024-12-10T09:22:55.053" v="4226" actId="20577"/>
        <pc:sldMkLst>
          <pc:docMk/>
          <pc:sldMk cId="462554194" sldId="421"/>
        </pc:sldMkLst>
        <pc:spChg chg="mod">
          <ac:chgData name="Keiu Soorm - PERH" userId="5935f0f6-73dc-4af4-894f-8f258f5c7307" providerId="ADAL" clId="{ECB358BB-2B71-49EC-AE57-9A79E7833D82}" dt="2024-12-10T09:22:55.053" v="4226" actId="20577"/>
          <ac:spMkLst>
            <pc:docMk/>
            <pc:sldMk cId="462554194" sldId="421"/>
            <ac:spMk id="2" creationId="{00000000-0000-0000-0000-000000000000}"/>
          </ac:spMkLst>
        </pc:spChg>
      </pc:sldChg>
      <pc:sldChg chg="del">
        <pc:chgData name="Keiu Soorm - PERH" userId="5935f0f6-73dc-4af4-894f-8f258f5c7307" providerId="ADAL" clId="{ECB358BB-2B71-49EC-AE57-9A79E7833D82}" dt="2024-12-03T14:21:48.681" v="1567" actId="47"/>
        <pc:sldMkLst>
          <pc:docMk/>
          <pc:sldMk cId="1258337276" sldId="422"/>
        </pc:sldMkLst>
      </pc:sldChg>
      <pc:sldChg chg="del">
        <pc:chgData name="Keiu Soorm - PERH" userId="5935f0f6-73dc-4af4-894f-8f258f5c7307" providerId="ADAL" clId="{ECB358BB-2B71-49EC-AE57-9A79E7833D82}" dt="2024-12-03T14:22:00.942" v="1571" actId="47"/>
        <pc:sldMkLst>
          <pc:docMk/>
          <pc:sldMk cId="2161743863" sldId="424"/>
        </pc:sldMkLst>
      </pc:sldChg>
      <pc:sldChg chg="addSp delSp modSp add mod ord modNotesTx">
        <pc:chgData name="Keiu Soorm - PERH" userId="5935f0f6-73dc-4af4-894f-8f258f5c7307" providerId="ADAL" clId="{ECB358BB-2B71-49EC-AE57-9A79E7833D82}" dt="2024-12-10T09:39:34.418" v="4887" actId="20577"/>
        <pc:sldMkLst>
          <pc:docMk/>
          <pc:sldMk cId="1209969459" sldId="425"/>
        </pc:sldMkLst>
        <pc:spChg chg="del">
          <ac:chgData name="Keiu Soorm - PERH" userId="5935f0f6-73dc-4af4-894f-8f258f5c7307" providerId="ADAL" clId="{ECB358BB-2B71-49EC-AE57-9A79E7833D82}" dt="2024-12-03T12:31:35.350" v="93" actId="478"/>
          <ac:spMkLst>
            <pc:docMk/>
            <pc:sldMk cId="1209969459" sldId="425"/>
            <ac:spMk id="4" creationId="{F4DE5E83-408C-4A73-9EA2-CF5DB5DB8742}"/>
          </ac:spMkLst>
        </pc:spChg>
        <pc:spChg chg="add del mod">
          <ac:chgData name="Keiu Soorm - PERH" userId="5935f0f6-73dc-4af4-894f-8f258f5c7307" providerId="ADAL" clId="{ECB358BB-2B71-49EC-AE57-9A79E7833D82}" dt="2024-12-06T14:22:36.115" v="3408" actId="478"/>
          <ac:spMkLst>
            <pc:docMk/>
            <pc:sldMk cId="1209969459" sldId="425"/>
            <ac:spMk id="5" creationId="{F8FCD713-DCE3-482B-BFAF-42DA95A1CF6C}"/>
          </ac:spMkLst>
        </pc:spChg>
        <pc:spChg chg="mod">
          <ac:chgData name="Keiu Soorm - PERH" userId="5935f0f6-73dc-4af4-894f-8f258f5c7307" providerId="ADAL" clId="{ECB358BB-2B71-49EC-AE57-9A79E7833D82}" dt="2024-12-10T09:35:50.576" v="4738" actId="20577"/>
          <ac:spMkLst>
            <pc:docMk/>
            <pc:sldMk cId="1209969459" sldId="425"/>
            <ac:spMk id="8" creationId="{B65CC7B6-7958-4FA1-8E1C-9082DEAE8321}"/>
          </ac:spMkLst>
        </pc:spChg>
        <pc:picChg chg="add del mod">
          <ac:chgData name="Keiu Soorm - PERH" userId="5935f0f6-73dc-4af4-894f-8f258f5c7307" providerId="ADAL" clId="{ECB358BB-2B71-49EC-AE57-9A79E7833D82}" dt="2024-12-10T09:35:36.480" v="4731" actId="478"/>
          <ac:picMkLst>
            <pc:docMk/>
            <pc:sldMk cId="1209969459" sldId="425"/>
            <ac:picMk id="3" creationId="{65B9577F-024E-458A-8957-A11CB750DDF4}"/>
          </ac:picMkLst>
        </pc:picChg>
        <pc:picChg chg="add mod">
          <ac:chgData name="Keiu Soorm - PERH" userId="5935f0f6-73dc-4af4-894f-8f258f5c7307" providerId="ADAL" clId="{ECB358BB-2B71-49EC-AE57-9A79E7833D82}" dt="2024-12-10T09:36:05.359" v="4741" actId="1076"/>
          <ac:picMkLst>
            <pc:docMk/>
            <pc:sldMk cId="1209969459" sldId="425"/>
            <ac:picMk id="6" creationId="{F5500E3F-1B89-457E-AD92-2D55EC40F3BC}"/>
          </ac:picMkLst>
        </pc:picChg>
        <pc:picChg chg="add mod">
          <ac:chgData name="Keiu Soorm - PERH" userId="5935f0f6-73dc-4af4-894f-8f258f5c7307" providerId="ADAL" clId="{ECB358BB-2B71-49EC-AE57-9A79E7833D82}" dt="2024-12-06T14:22:34.698" v="3407" actId="14100"/>
          <ac:picMkLst>
            <pc:docMk/>
            <pc:sldMk cId="1209969459" sldId="425"/>
            <ac:picMk id="2050" creationId="{3460CAFA-3E83-4133-A9E2-5D3276E48ACB}"/>
          </ac:picMkLst>
        </pc:picChg>
        <pc:picChg chg="add mod">
          <ac:chgData name="Keiu Soorm - PERH" userId="5935f0f6-73dc-4af4-894f-8f258f5c7307" providerId="ADAL" clId="{ECB358BB-2B71-49EC-AE57-9A79E7833D82}" dt="2024-12-06T14:22:31.946" v="3406" actId="14100"/>
          <ac:picMkLst>
            <pc:docMk/>
            <pc:sldMk cId="1209969459" sldId="425"/>
            <ac:picMk id="2052" creationId="{CE364750-8C06-44DE-84C2-5E0266DE09E4}"/>
          </ac:picMkLst>
        </pc:picChg>
      </pc:sldChg>
      <pc:sldChg chg="add del modNotesTx">
        <pc:chgData name="Keiu Soorm - PERH" userId="5935f0f6-73dc-4af4-894f-8f258f5c7307" providerId="ADAL" clId="{ECB358BB-2B71-49EC-AE57-9A79E7833D82}" dt="2024-12-10T13:27:42.630" v="6820" actId="47"/>
        <pc:sldMkLst>
          <pc:docMk/>
          <pc:sldMk cId="1000225022" sldId="426"/>
        </pc:sldMkLst>
      </pc:sldChg>
      <pc:sldChg chg="delSp modSp add mod ord modNotesTx">
        <pc:chgData name="Keiu Soorm - PERH" userId="5935f0f6-73dc-4af4-894f-8f258f5c7307" providerId="ADAL" clId="{ECB358BB-2B71-49EC-AE57-9A79E7833D82}" dt="2024-12-10T12:13:38.585" v="6132" actId="20577"/>
        <pc:sldMkLst>
          <pc:docMk/>
          <pc:sldMk cId="1924270157" sldId="427"/>
        </pc:sldMkLst>
        <pc:spChg chg="mod">
          <ac:chgData name="Keiu Soorm - PERH" userId="5935f0f6-73dc-4af4-894f-8f258f5c7307" providerId="ADAL" clId="{ECB358BB-2B71-49EC-AE57-9A79E7833D82}" dt="2024-12-06T14:23:10.134" v="3412" actId="14100"/>
          <ac:spMkLst>
            <pc:docMk/>
            <pc:sldMk cId="1924270157" sldId="427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03T13:05:10.250" v="489" actId="20577"/>
          <ac:spMkLst>
            <pc:docMk/>
            <pc:sldMk cId="1924270157" sldId="427"/>
            <ac:spMk id="8" creationId="{B65CC7B6-7958-4FA1-8E1C-9082DEAE8321}"/>
          </ac:spMkLst>
        </pc:spChg>
        <pc:spChg chg="del">
          <ac:chgData name="Keiu Soorm - PERH" userId="5935f0f6-73dc-4af4-894f-8f258f5c7307" providerId="ADAL" clId="{ECB358BB-2B71-49EC-AE57-9A79E7833D82}" dt="2024-12-03T12:57:38.454" v="288" actId="478"/>
          <ac:spMkLst>
            <pc:docMk/>
            <pc:sldMk cId="1924270157" sldId="427"/>
            <ac:spMk id="9" creationId="{C83CAE7E-E7AA-4A63-9647-68AAFCDEEDB8}"/>
          </ac:spMkLst>
        </pc:spChg>
      </pc:sldChg>
      <pc:sldChg chg="addSp delSp modSp add mod modNotesTx">
        <pc:chgData name="Keiu Soorm - PERH" userId="5935f0f6-73dc-4af4-894f-8f258f5c7307" providerId="ADAL" clId="{ECB358BB-2B71-49EC-AE57-9A79E7833D82}" dt="2024-12-10T14:36:06.897" v="7722" actId="20577"/>
        <pc:sldMkLst>
          <pc:docMk/>
          <pc:sldMk cId="1291461156" sldId="428"/>
        </pc:sldMkLst>
        <pc:spChg chg="del mod">
          <ac:chgData name="Keiu Soorm - PERH" userId="5935f0f6-73dc-4af4-894f-8f258f5c7307" providerId="ADAL" clId="{ECB358BB-2B71-49EC-AE57-9A79E7833D82}" dt="2024-12-10T11:08:21.775" v="5385" actId="478"/>
          <ac:spMkLst>
            <pc:docMk/>
            <pc:sldMk cId="1291461156" sldId="428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10T11:09:02.580" v="5402" actId="20577"/>
          <ac:spMkLst>
            <pc:docMk/>
            <pc:sldMk cId="1291461156" sldId="428"/>
            <ac:spMk id="8" creationId="{B65CC7B6-7958-4FA1-8E1C-9082DEAE8321}"/>
          </ac:spMkLst>
        </pc:spChg>
        <pc:spChg chg="del">
          <ac:chgData name="Keiu Soorm - PERH" userId="5935f0f6-73dc-4af4-894f-8f258f5c7307" providerId="ADAL" clId="{ECB358BB-2B71-49EC-AE57-9A79E7833D82}" dt="2024-12-03T13:08:59.458" v="526" actId="478"/>
          <ac:spMkLst>
            <pc:docMk/>
            <pc:sldMk cId="1291461156" sldId="428"/>
            <ac:spMk id="9" creationId="{C83CAE7E-E7AA-4A63-9647-68AAFCDEEDB8}"/>
          </ac:spMkLst>
        </pc:spChg>
        <pc:graphicFrameChg chg="add del mod modGraphic">
          <ac:chgData name="Keiu Soorm - PERH" userId="5935f0f6-73dc-4af4-894f-8f258f5c7307" providerId="ADAL" clId="{ECB358BB-2B71-49EC-AE57-9A79E7833D82}" dt="2024-12-10T11:05:59.513" v="5354" actId="478"/>
          <ac:graphicFrameMkLst>
            <pc:docMk/>
            <pc:sldMk cId="1291461156" sldId="428"/>
            <ac:graphicFrameMk id="2" creationId="{067E6D30-1E46-41D5-9F51-44B884C0AC2F}"/>
          </ac:graphicFrameMkLst>
        </pc:graphicFrameChg>
        <pc:graphicFrameChg chg="add mod modGraphic">
          <ac:chgData name="Keiu Soorm - PERH" userId="5935f0f6-73dc-4af4-894f-8f258f5c7307" providerId="ADAL" clId="{ECB358BB-2B71-49EC-AE57-9A79E7833D82}" dt="2024-12-10T11:41:52.317" v="5862" actId="20577"/>
          <ac:graphicFrameMkLst>
            <pc:docMk/>
            <pc:sldMk cId="1291461156" sldId="428"/>
            <ac:graphicFrameMk id="3" creationId="{5B0E1748-6607-4655-A754-CE2C918D1C8A}"/>
          </ac:graphicFrameMkLst>
        </pc:graphicFrameChg>
      </pc:sldChg>
      <pc:sldChg chg="addSp delSp modSp add mod ord modNotesTx">
        <pc:chgData name="Keiu Soorm - PERH" userId="5935f0f6-73dc-4af4-894f-8f258f5c7307" providerId="ADAL" clId="{ECB358BB-2B71-49EC-AE57-9A79E7833D82}" dt="2024-12-10T12:31:46.975" v="6152" actId="20577"/>
        <pc:sldMkLst>
          <pc:docMk/>
          <pc:sldMk cId="817924248" sldId="429"/>
        </pc:sldMkLst>
        <pc:spChg chg="add del mod">
          <ac:chgData name="Keiu Soorm - PERH" userId="5935f0f6-73dc-4af4-894f-8f258f5c7307" providerId="ADAL" clId="{ECB358BB-2B71-49EC-AE57-9A79E7833D82}" dt="2024-12-10T10:05:25.404" v="5321" actId="478"/>
          <ac:spMkLst>
            <pc:docMk/>
            <pc:sldMk cId="817924248" sldId="429"/>
            <ac:spMk id="2" creationId="{B79A4963-078F-4A6D-94BC-800DA8A14472}"/>
          </ac:spMkLst>
        </pc:spChg>
        <pc:spChg chg="add del mod">
          <ac:chgData name="Keiu Soorm - PERH" userId="5935f0f6-73dc-4af4-894f-8f258f5c7307" providerId="ADAL" clId="{ECB358BB-2B71-49EC-AE57-9A79E7833D82}" dt="2024-12-03T12:57:20.148" v="287" actId="478"/>
          <ac:spMkLst>
            <pc:docMk/>
            <pc:sldMk cId="817924248" sldId="429"/>
            <ac:spMk id="3" creationId="{DCD0412C-DC14-4D58-BEF6-3709E3E30828}"/>
          </ac:spMkLst>
        </pc:spChg>
        <pc:spChg chg="del">
          <ac:chgData name="Keiu Soorm - PERH" userId="5935f0f6-73dc-4af4-894f-8f258f5c7307" providerId="ADAL" clId="{ECB358BB-2B71-49EC-AE57-9A79E7833D82}" dt="2024-12-03T12:57:11.621" v="286" actId="478"/>
          <ac:spMkLst>
            <pc:docMk/>
            <pc:sldMk cId="817924248" sldId="429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03T13:07:32.789" v="522" actId="20577"/>
          <ac:spMkLst>
            <pc:docMk/>
            <pc:sldMk cId="817924248" sldId="429"/>
            <ac:spMk id="8" creationId="{B65CC7B6-7958-4FA1-8E1C-9082DEAE8321}"/>
          </ac:spMkLst>
        </pc:spChg>
        <pc:spChg chg="del">
          <ac:chgData name="Keiu Soorm - PERH" userId="5935f0f6-73dc-4af4-894f-8f258f5c7307" providerId="ADAL" clId="{ECB358BB-2B71-49EC-AE57-9A79E7833D82}" dt="2024-12-03T12:57:42.952" v="289" actId="478"/>
          <ac:spMkLst>
            <pc:docMk/>
            <pc:sldMk cId="817924248" sldId="429"/>
            <ac:spMk id="9" creationId="{C83CAE7E-E7AA-4A63-9647-68AAFCDEEDB8}"/>
          </ac:spMkLst>
        </pc:spChg>
        <pc:graphicFrameChg chg="add mod modGraphic">
          <ac:chgData name="Keiu Soorm - PERH" userId="5935f0f6-73dc-4af4-894f-8f258f5c7307" providerId="ADAL" clId="{ECB358BB-2B71-49EC-AE57-9A79E7833D82}" dt="2024-12-10T12:31:46.975" v="6152" actId="20577"/>
          <ac:graphicFrameMkLst>
            <pc:docMk/>
            <pc:sldMk cId="817924248" sldId="429"/>
            <ac:graphicFrameMk id="5" creationId="{5126B7F0-E763-4669-834A-44955E7A4E58}"/>
          </ac:graphicFrameMkLst>
        </pc:graphicFrameChg>
      </pc:sldChg>
      <pc:sldChg chg="addSp delSp modSp add mod modNotesTx">
        <pc:chgData name="Keiu Soorm - PERH" userId="5935f0f6-73dc-4af4-894f-8f258f5c7307" providerId="ADAL" clId="{ECB358BB-2B71-49EC-AE57-9A79E7833D82}" dt="2024-12-10T13:51:41.319" v="7630" actId="14100"/>
        <pc:sldMkLst>
          <pc:docMk/>
          <pc:sldMk cId="1419723416" sldId="430"/>
        </pc:sldMkLst>
        <pc:spChg chg="del mod">
          <ac:chgData name="Keiu Soorm - PERH" userId="5935f0f6-73dc-4af4-894f-8f258f5c7307" providerId="ADAL" clId="{ECB358BB-2B71-49EC-AE57-9A79E7833D82}" dt="2024-12-06T14:46:38.574" v="3558" actId="478"/>
          <ac:spMkLst>
            <pc:docMk/>
            <pc:sldMk cId="1419723416" sldId="430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10T11:11:20.819" v="5435" actId="20577"/>
          <ac:spMkLst>
            <pc:docMk/>
            <pc:sldMk cId="1419723416" sldId="430"/>
            <ac:spMk id="8" creationId="{B65CC7B6-7958-4FA1-8E1C-9082DEAE8321}"/>
          </ac:spMkLst>
        </pc:spChg>
        <pc:spChg chg="del">
          <ac:chgData name="Keiu Soorm - PERH" userId="5935f0f6-73dc-4af4-894f-8f258f5c7307" providerId="ADAL" clId="{ECB358BB-2B71-49EC-AE57-9A79E7833D82}" dt="2024-12-03T13:09:02.619" v="527" actId="478"/>
          <ac:spMkLst>
            <pc:docMk/>
            <pc:sldMk cId="1419723416" sldId="430"/>
            <ac:spMk id="9" creationId="{C83CAE7E-E7AA-4A63-9647-68AAFCDEEDB8}"/>
          </ac:spMkLst>
        </pc:spChg>
        <pc:graphicFrameChg chg="add del mod modGraphic">
          <ac:chgData name="Keiu Soorm - PERH" userId="5935f0f6-73dc-4af4-894f-8f258f5c7307" providerId="ADAL" clId="{ECB358BB-2B71-49EC-AE57-9A79E7833D82}" dt="2024-12-06T15:55:49.800" v="3570" actId="478"/>
          <ac:graphicFrameMkLst>
            <pc:docMk/>
            <pc:sldMk cId="1419723416" sldId="430"/>
            <ac:graphicFrameMk id="2" creationId="{19F038DE-117C-4451-960B-345D16F4D152}"/>
          </ac:graphicFrameMkLst>
        </pc:graphicFrameChg>
        <pc:graphicFrameChg chg="add mod modGraphic">
          <ac:chgData name="Keiu Soorm - PERH" userId="5935f0f6-73dc-4af4-894f-8f258f5c7307" providerId="ADAL" clId="{ECB358BB-2B71-49EC-AE57-9A79E7833D82}" dt="2024-12-10T13:51:41.319" v="7630" actId="14100"/>
          <ac:graphicFrameMkLst>
            <pc:docMk/>
            <pc:sldMk cId="1419723416" sldId="430"/>
            <ac:graphicFrameMk id="3" creationId="{2E57E3C7-6ED1-4590-90DD-C7AEE95A488B}"/>
          </ac:graphicFrameMkLst>
        </pc:graphicFrameChg>
      </pc:sldChg>
      <pc:sldChg chg="modSp add del mod">
        <pc:chgData name="Keiu Soorm - PERH" userId="5935f0f6-73dc-4af4-894f-8f258f5c7307" providerId="ADAL" clId="{ECB358BB-2B71-49EC-AE57-9A79E7833D82}" dt="2024-12-06T14:29:02.734" v="3495" actId="2696"/>
        <pc:sldMkLst>
          <pc:docMk/>
          <pc:sldMk cId="3119760569" sldId="431"/>
        </pc:sldMkLst>
        <pc:spChg chg="mod">
          <ac:chgData name="Keiu Soorm - PERH" userId="5935f0f6-73dc-4af4-894f-8f258f5c7307" providerId="ADAL" clId="{ECB358BB-2B71-49EC-AE57-9A79E7833D82}" dt="2024-12-03T14:09:26.681" v="1129" actId="20577"/>
          <ac:spMkLst>
            <pc:docMk/>
            <pc:sldMk cId="3119760569" sldId="431"/>
            <ac:spMk id="4" creationId="{F4DE5E83-408C-4A73-9EA2-CF5DB5DB8742}"/>
          </ac:spMkLst>
        </pc:spChg>
      </pc:sldChg>
      <pc:sldChg chg="modSp add del mod">
        <pc:chgData name="Keiu Soorm - PERH" userId="5935f0f6-73dc-4af4-894f-8f258f5c7307" providerId="ADAL" clId="{ECB358BB-2B71-49EC-AE57-9A79E7833D82}" dt="2024-12-06T15:59:26.483" v="3594" actId="2696"/>
        <pc:sldMkLst>
          <pc:docMk/>
          <pc:sldMk cId="2670649721" sldId="432"/>
        </pc:sldMkLst>
        <pc:spChg chg="mod">
          <ac:chgData name="Keiu Soorm - PERH" userId="5935f0f6-73dc-4af4-894f-8f258f5c7307" providerId="ADAL" clId="{ECB358BB-2B71-49EC-AE57-9A79E7833D82}" dt="2024-12-03T14:34:11.635" v="2315" actId="20577"/>
          <ac:spMkLst>
            <pc:docMk/>
            <pc:sldMk cId="2670649721" sldId="432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03T14:23:32.946" v="1636" actId="20577"/>
          <ac:spMkLst>
            <pc:docMk/>
            <pc:sldMk cId="2670649721" sldId="432"/>
            <ac:spMk id="8" creationId="{B65CC7B6-7958-4FA1-8E1C-9082DEAE8321}"/>
          </ac:spMkLst>
        </pc:spChg>
      </pc:sldChg>
      <pc:sldChg chg="modSp add mod ord">
        <pc:chgData name="Keiu Soorm - PERH" userId="5935f0f6-73dc-4af4-894f-8f258f5c7307" providerId="ADAL" clId="{ECB358BB-2B71-49EC-AE57-9A79E7833D82}" dt="2024-12-10T14:56:28.034" v="7779" actId="114"/>
        <pc:sldMkLst>
          <pc:docMk/>
          <pc:sldMk cId="2533554851" sldId="433"/>
        </pc:sldMkLst>
        <pc:spChg chg="mod">
          <ac:chgData name="Keiu Soorm - PERH" userId="5935f0f6-73dc-4af4-894f-8f258f5c7307" providerId="ADAL" clId="{ECB358BB-2B71-49EC-AE57-9A79E7833D82}" dt="2024-12-10T14:56:28.034" v="7779" actId="114"/>
          <ac:spMkLst>
            <pc:docMk/>
            <pc:sldMk cId="2533554851" sldId="433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10T09:34:11.930" v="4722" actId="1076"/>
          <ac:spMkLst>
            <pc:docMk/>
            <pc:sldMk cId="2533554851" sldId="433"/>
            <ac:spMk id="8" creationId="{B65CC7B6-7958-4FA1-8E1C-9082DEAE8321}"/>
          </ac:spMkLst>
        </pc:spChg>
        <pc:spChg chg="mod">
          <ac:chgData name="Keiu Soorm - PERH" userId="5935f0f6-73dc-4af4-894f-8f258f5c7307" providerId="ADAL" clId="{ECB358BB-2B71-49EC-AE57-9A79E7833D82}" dt="2024-12-10T13:56:41.405" v="7683" actId="1076"/>
          <ac:spMkLst>
            <pc:docMk/>
            <pc:sldMk cId="2533554851" sldId="433"/>
            <ac:spMk id="9" creationId="{C83CAE7E-E7AA-4A63-9647-68AAFCDEEDB8}"/>
          </ac:spMkLst>
        </pc:spChg>
      </pc:sldChg>
      <pc:sldChg chg="addSp modSp add mod">
        <pc:chgData name="Keiu Soorm - PERH" userId="5935f0f6-73dc-4af4-894f-8f258f5c7307" providerId="ADAL" clId="{ECB358BB-2B71-49EC-AE57-9A79E7833D82}" dt="2024-12-10T13:02:02.908" v="6643" actId="14100"/>
        <pc:sldMkLst>
          <pc:docMk/>
          <pc:sldMk cId="434752979" sldId="434"/>
        </pc:sldMkLst>
        <pc:spChg chg="mod">
          <ac:chgData name="Keiu Soorm - PERH" userId="5935f0f6-73dc-4af4-894f-8f258f5c7307" providerId="ADAL" clId="{ECB358BB-2B71-49EC-AE57-9A79E7833D82}" dt="2024-12-10T13:01:39.734" v="6640" actId="1076"/>
          <ac:spMkLst>
            <pc:docMk/>
            <pc:sldMk cId="434752979" sldId="434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10T13:02:02.908" v="6643" actId="14100"/>
          <ac:spMkLst>
            <pc:docMk/>
            <pc:sldMk cId="434752979" sldId="434"/>
            <ac:spMk id="8" creationId="{B65CC7B6-7958-4FA1-8E1C-9082DEAE8321}"/>
          </ac:spMkLst>
        </pc:spChg>
        <pc:picChg chg="add mod">
          <ac:chgData name="Keiu Soorm - PERH" userId="5935f0f6-73dc-4af4-894f-8f258f5c7307" providerId="ADAL" clId="{ECB358BB-2B71-49EC-AE57-9A79E7833D82}" dt="2024-12-10T13:00:22.473" v="6630" actId="14100"/>
          <ac:picMkLst>
            <pc:docMk/>
            <pc:sldMk cId="434752979" sldId="434"/>
            <ac:picMk id="3" creationId="{01668A3B-A97D-47B5-B9B1-D1D980526F14}"/>
          </ac:picMkLst>
        </pc:picChg>
        <pc:picChg chg="add mod">
          <ac:chgData name="Keiu Soorm - PERH" userId="5935f0f6-73dc-4af4-894f-8f258f5c7307" providerId="ADAL" clId="{ECB358BB-2B71-49EC-AE57-9A79E7833D82}" dt="2024-12-10T13:01:42.488" v="6641" actId="1076"/>
          <ac:picMkLst>
            <pc:docMk/>
            <pc:sldMk cId="434752979" sldId="434"/>
            <ac:picMk id="6" creationId="{5B7C20A1-0B5D-4862-982E-300388EBC456}"/>
          </ac:picMkLst>
        </pc:picChg>
      </pc:sldChg>
      <pc:sldChg chg="modSp add del mod ord">
        <pc:chgData name="Keiu Soorm - PERH" userId="5935f0f6-73dc-4af4-894f-8f258f5c7307" providerId="ADAL" clId="{ECB358BB-2B71-49EC-AE57-9A79E7833D82}" dt="2024-12-06T17:07:31.817" v="4077" actId="2696"/>
        <pc:sldMkLst>
          <pc:docMk/>
          <pc:sldMk cId="2525101393" sldId="435"/>
        </pc:sldMkLst>
        <pc:spChg chg="mod">
          <ac:chgData name="Keiu Soorm - PERH" userId="5935f0f6-73dc-4af4-894f-8f258f5c7307" providerId="ADAL" clId="{ECB358BB-2B71-49EC-AE57-9A79E7833D82}" dt="2024-12-03T15:01:49.850" v="3353"/>
          <ac:spMkLst>
            <pc:docMk/>
            <pc:sldMk cId="2525101393" sldId="435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06T16:44:15.037" v="4046" actId="20577"/>
          <ac:spMkLst>
            <pc:docMk/>
            <pc:sldMk cId="2525101393" sldId="435"/>
            <ac:spMk id="8" creationId="{B65CC7B6-7958-4FA1-8E1C-9082DEAE8321}"/>
          </ac:spMkLst>
        </pc:spChg>
      </pc:sldChg>
      <pc:sldChg chg="modSp add mod ord">
        <pc:chgData name="Keiu Soorm - PERH" userId="5935f0f6-73dc-4af4-894f-8f258f5c7307" providerId="ADAL" clId="{ECB358BB-2B71-49EC-AE57-9A79E7833D82}" dt="2024-12-10T15:00:34.949" v="7812" actId="20577"/>
        <pc:sldMkLst>
          <pc:docMk/>
          <pc:sldMk cId="340003426" sldId="436"/>
        </pc:sldMkLst>
        <pc:spChg chg="mod">
          <ac:chgData name="Keiu Soorm - PERH" userId="5935f0f6-73dc-4af4-894f-8f258f5c7307" providerId="ADAL" clId="{ECB358BB-2B71-49EC-AE57-9A79E7833D82}" dt="2024-12-10T15:00:15.679" v="7791" actId="1076"/>
          <ac:spMkLst>
            <pc:docMk/>
            <pc:sldMk cId="340003426" sldId="436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10T15:00:34.949" v="7812" actId="20577"/>
          <ac:spMkLst>
            <pc:docMk/>
            <pc:sldMk cId="340003426" sldId="436"/>
            <ac:spMk id="8" creationId="{B65CC7B6-7958-4FA1-8E1C-9082DEAE8321}"/>
          </ac:spMkLst>
        </pc:spChg>
      </pc:sldChg>
      <pc:sldChg chg="add del">
        <pc:chgData name="Keiu Soorm - PERH" userId="5935f0f6-73dc-4af4-894f-8f258f5c7307" providerId="ADAL" clId="{ECB358BB-2B71-49EC-AE57-9A79E7833D82}" dt="2024-12-06T16:42:21.706" v="4027" actId="2696"/>
        <pc:sldMkLst>
          <pc:docMk/>
          <pc:sldMk cId="438355598" sldId="437"/>
        </pc:sldMkLst>
      </pc:sldChg>
      <pc:sldChg chg="add del ord">
        <pc:chgData name="Keiu Soorm - PERH" userId="5935f0f6-73dc-4af4-894f-8f258f5c7307" providerId="ADAL" clId="{ECB358BB-2B71-49EC-AE57-9A79E7833D82}" dt="2024-12-06T17:07:29.631" v="4076" actId="2696"/>
        <pc:sldMkLst>
          <pc:docMk/>
          <pc:sldMk cId="2929724632" sldId="437"/>
        </pc:sldMkLst>
      </pc:sldChg>
      <pc:sldChg chg="add del">
        <pc:chgData name="Keiu Soorm - PERH" userId="5935f0f6-73dc-4af4-894f-8f258f5c7307" providerId="ADAL" clId="{ECB358BB-2B71-49EC-AE57-9A79E7833D82}" dt="2024-12-06T15:59:29.302" v="3595" actId="2696"/>
        <pc:sldMkLst>
          <pc:docMk/>
          <pc:sldMk cId="3227955684" sldId="437"/>
        </pc:sldMkLst>
      </pc:sldChg>
      <pc:sldChg chg="modSp add del mod">
        <pc:chgData name="Keiu Soorm - PERH" userId="5935f0f6-73dc-4af4-894f-8f258f5c7307" providerId="ADAL" clId="{ECB358BB-2B71-49EC-AE57-9A79E7833D82}" dt="2024-12-10T13:26:23.100" v="6768" actId="2696"/>
        <pc:sldMkLst>
          <pc:docMk/>
          <pc:sldMk cId="3792743231" sldId="438"/>
        </pc:sldMkLst>
        <pc:spChg chg="mod">
          <ac:chgData name="Keiu Soorm - PERH" userId="5935f0f6-73dc-4af4-894f-8f258f5c7307" providerId="ADAL" clId="{ECB358BB-2B71-49EC-AE57-9A79E7833D82}" dt="2024-12-06T17:12:10.379" v="4191" actId="20577"/>
          <ac:spMkLst>
            <pc:docMk/>
            <pc:sldMk cId="3792743231" sldId="438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06T17:11:49.344" v="4154" actId="20577"/>
          <ac:spMkLst>
            <pc:docMk/>
            <pc:sldMk cId="3792743231" sldId="438"/>
            <ac:spMk id="8" creationId="{B65CC7B6-7958-4FA1-8E1C-9082DEAE8321}"/>
          </ac:spMkLst>
        </pc:spChg>
      </pc:sldChg>
      <pc:sldChg chg="addSp modSp add mod modNotesTx">
        <pc:chgData name="Keiu Soorm - PERH" userId="5935f0f6-73dc-4af4-894f-8f258f5c7307" providerId="ADAL" clId="{ECB358BB-2B71-49EC-AE57-9A79E7833D82}" dt="2024-12-10T13:58:56.038" v="7694" actId="113"/>
        <pc:sldMkLst>
          <pc:docMk/>
          <pc:sldMk cId="4191526663" sldId="439"/>
        </pc:sldMkLst>
        <pc:spChg chg="mod">
          <ac:chgData name="Keiu Soorm - PERH" userId="5935f0f6-73dc-4af4-894f-8f258f5c7307" providerId="ADAL" clId="{ECB358BB-2B71-49EC-AE57-9A79E7833D82}" dt="2024-12-10T13:58:56.038" v="7694" actId="113"/>
          <ac:spMkLst>
            <pc:docMk/>
            <pc:sldMk cId="4191526663" sldId="439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10T09:50:16.777" v="5221" actId="1076"/>
          <ac:spMkLst>
            <pc:docMk/>
            <pc:sldMk cId="4191526663" sldId="439"/>
            <ac:spMk id="8" creationId="{B65CC7B6-7958-4FA1-8E1C-9082DEAE8321}"/>
          </ac:spMkLst>
        </pc:spChg>
        <pc:picChg chg="add mod">
          <ac:chgData name="Keiu Soorm - PERH" userId="5935f0f6-73dc-4af4-894f-8f258f5c7307" providerId="ADAL" clId="{ECB358BB-2B71-49EC-AE57-9A79E7833D82}" dt="2024-12-10T09:48:06.697" v="5153" actId="1076"/>
          <ac:picMkLst>
            <pc:docMk/>
            <pc:sldMk cId="4191526663" sldId="439"/>
            <ac:picMk id="3" creationId="{AB5A1681-14B7-4B7C-ABCA-A7859D4FE864}"/>
          </ac:picMkLst>
        </pc:picChg>
        <pc:picChg chg="add mod">
          <ac:chgData name="Keiu Soorm - PERH" userId="5935f0f6-73dc-4af4-894f-8f258f5c7307" providerId="ADAL" clId="{ECB358BB-2B71-49EC-AE57-9A79E7833D82}" dt="2024-12-10T09:50:09.969" v="5218" actId="1076"/>
          <ac:picMkLst>
            <pc:docMk/>
            <pc:sldMk cId="4191526663" sldId="439"/>
            <ac:picMk id="6" creationId="{C1D3E1D6-39B8-4E7A-9FFA-CECAEA899789}"/>
          </ac:picMkLst>
        </pc:picChg>
      </pc:sldChg>
      <pc:sldChg chg="add del modNotesTx">
        <pc:chgData name="Keiu Soorm - PERH" userId="5935f0f6-73dc-4af4-894f-8f258f5c7307" providerId="ADAL" clId="{ECB358BB-2B71-49EC-AE57-9A79E7833D82}" dt="2024-12-10T10:05:48.824" v="5322" actId="2696"/>
        <pc:sldMkLst>
          <pc:docMk/>
          <pc:sldMk cId="2007743225" sldId="440"/>
        </pc:sldMkLst>
      </pc:sldChg>
      <pc:sldChg chg="addSp delSp modSp add mod">
        <pc:chgData name="Keiu Soorm - PERH" userId="5935f0f6-73dc-4af4-894f-8f258f5c7307" providerId="ADAL" clId="{ECB358BB-2B71-49EC-AE57-9A79E7833D82}" dt="2024-12-10T09:52:59.190" v="5282" actId="14100"/>
        <pc:sldMkLst>
          <pc:docMk/>
          <pc:sldMk cId="378941179" sldId="441"/>
        </pc:sldMkLst>
        <pc:spChg chg="del mod">
          <ac:chgData name="Keiu Soorm - PERH" userId="5935f0f6-73dc-4af4-894f-8f258f5c7307" providerId="ADAL" clId="{ECB358BB-2B71-49EC-AE57-9A79E7833D82}" dt="2024-12-10T09:52:18.201" v="5270" actId="478"/>
          <ac:spMkLst>
            <pc:docMk/>
            <pc:sldMk cId="378941179" sldId="441"/>
            <ac:spMk id="4" creationId="{F4DE5E83-408C-4A73-9EA2-CF5DB5DB8742}"/>
          </ac:spMkLst>
        </pc:spChg>
        <pc:spChg chg="add del mod">
          <ac:chgData name="Keiu Soorm - PERH" userId="5935f0f6-73dc-4af4-894f-8f258f5c7307" providerId="ADAL" clId="{ECB358BB-2B71-49EC-AE57-9A79E7833D82}" dt="2024-12-10T09:52:22.569" v="5272" actId="478"/>
          <ac:spMkLst>
            <pc:docMk/>
            <pc:sldMk cId="378941179" sldId="441"/>
            <ac:spMk id="7" creationId="{BAD3DCBE-5437-45D8-BBDA-A109022335D8}"/>
          </ac:spMkLst>
        </pc:spChg>
        <pc:spChg chg="mod">
          <ac:chgData name="Keiu Soorm - PERH" userId="5935f0f6-73dc-4af4-894f-8f258f5c7307" providerId="ADAL" clId="{ECB358BB-2B71-49EC-AE57-9A79E7833D82}" dt="2024-12-10T09:52:30.661" v="5274" actId="1076"/>
          <ac:spMkLst>
            <pc:docMk/>
            <pc:sldMk cId="378941179" sldId="441"/>
            <ac:spMk id="8" creationId="{B65CC7B6-7958-4FA1-8E1C-9082DEAE8321}"/>
          </ac:spMkLst>
        </pc:spChg>
        <pc:picChg chg="add mod">
          <ac:chgData name="Keiu Soorm - PERH" userId="5935f0f6-73dc-4af4-894f-8f258f5c7307" providerId="ADAL" clId="{ECB358BB-2B71-49EC-AE57-9A79E7833D82}" dt="2024-12-10T09:52:39.513" v="5277" actId="1076"/>
          <ac:picMkLst>
            <pc:docMk/>
            <pc:sldMk cId="378941179" sldId="441"/>
            <ac:picMk id="3" creationId="{3A739C84-A8CE-4428-AB52-EDB383FD54C9}"/>
          </ac:picMkLst>
        </pc:picChg>
        <pc:picChg chg="add mod">
          <ac:chgData name="Keiu Soorm - PERH" userId="5935f0f6-73dc-4af4-894f-8f258f5c7307" providerId="ADAL" clId="{ECB358BB-2B71-49EC-AE57-9A79E7833D82}" dt="2024-12-10T09:52:59.190" v="5282" actId="14100"/>
          <ac:picMkLst>
            <pc:docMk/>
            <pc:sldMk cId="378941179" sldId="441"/>
            <ac:picMk id="5" creationId="{85BDD8FA-E6F1-4AC6-AACB-0FCD70EB67E9}"/>
          </ac:picMkLst>
        </pc:picChg>
      </pc:sldChg>
      <pc:sldChg chg="addSp delSp modSp add mod">
        <pc:chgData name="Keiu Soorm - PERH" userId="5935f0f6-73dc-4af4-894f-8f258f5c7307" providerId="ADAL" clId="{ECB358BB-2B71-49EC-AE57-9A79E7833D82}" dt="2024-12-10T13:59:29.221" v="7695" actId="1076"/>
        <pc:sldMkLst>
          <pc:docMk/>
          <pc:sldMk cId="1819699660" sldId="442"/>
        </pc:sldMkLst>
        <pc:spChg chg="add del mod">
          <ac:chgData name="Keiu Soorm - PERH" userId="5935f0f6-73dc-4af4-894f-8f258f5c7307" providerId="ADAL" clId="{ECB358BB-2B71-49EC-AE57-9A79E7833D82}" dt="2024-12-10T09:53:59.666" v="5299" actId="478"/>
          <ac:spMkLst>
            <pc:docMk/>
            <pc:sldMk cId="1819699660" sldId="442"/>
            <ac:spMk id="3" creationId="{D23B9E20-D51B-4C54-B513-26E4BE4A8D22}"/>
          </ac:spMkLst>
        </pc:spChg>
        <pc:spChg chg="del mod">
          <ac:chgData name="Keiu Soorm - PERH" userId="5935f0f6-73dc-4af4-894f-8f258f5c7307" providerId="ADAL" clId="{ECB358BB-2B71-49EC-AE57-9A79E7833D82}" dt="2024-12-10T09:53:57.498" v="5298" actId="478"/>
          <ac:spMkLst>
            <pc:docMk/>
            <pc:sldMk cId="1819699660" sldId="442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10T09:53:32.188" v="5297" actId="20577"/>
          <ac:spMkLst>
            <pc:docMk/>
            <pc:sldMk cId="1819699660" sldId="442"/>
            <ac:spMk id="8" creationId="{B65CC7B6-7958-4FA1-8E1C-9082DEAE8321}"/>
          </ac:spMkLst>
        </pc:spChg>
        <pc:picChg chg="add mod">
          <ac:chgData name="Keiu Soorm - PERH" userId="5935f0f6-73dc-4af4-894f-8f258f5c7307" providerId="ADAL" clId="{ECB358BB-2B71-49EC-AE57-9A79E7833D82}" dt="2024-12-10T13:59:29.221" v="7695" actId="1076"/>
          <ac:picMkLst>
            <pc:docMk/>
            <pc:sldMk cId="1819699660" sldId="442"/>
            <ac:picMk id="6" creationId="{D45EEB96-64B6-4A8E-A9C7-17105D504A61}"/>
          </ac:picMkLst>
        </pc:picChg>
        <pc:picChg chg="add mod">
          <ac:chgData name="Keiu Soorm - PERH" userId="5935f0f6-73dc-4af4-894f-8f258f5c7307" providerId="ADAL" clId="{ECB358BB-2B71-49EC-AE57-9A79E7833D82}" dt="2024-12-10T09:54:13.929" v="5304" actId="1076"/>
          <ac:picMkLst>
            <pc:docMk/>
            <pc:sldMk cId="1819699660" sldId="442"/>
            <ac:picMk id="9" creationId="{9D1702DD-0ED4-49A9-9D72-CBC6E3528090}"/>
          </ac:picMkLst>
        </pc:picChg>
      </pc:sldChg>
      <pc:sldChg chg="addSp delSp modSp add mod ord">
        <pc:chgData name="Keiu Soorm - PERH" userId="5935f0f6-73dc-4af4-894f-8f258f5c7307" providerId="ADAL" clId="{ECB358BB-2B71-49EC-AE57-9A79E7833D82}" dt="2024-12-10T11:43:06.060" v="5871" actId="14100"/>
        <pc:sldMkLst>
          <pc:docMk/>
          <pc:sldMk cId="3910782279" sldId="443"/>
        </pc:sldMkLst>
        <pc:spChg chg="mod">
          <ac:chgData name="Keiu Soorm - PERH" userId="5935f0f6-73dc-4af4-894f-8f258f5c7307" providerId="ADAL" clId="{ECB358BB-2B71-49EC-AE57-9A79E7833D82}" dt="2024-12-10T11:18:07.325" v="5513" actId="20577"/>
          <ac:spMkLst>
            <pc:docMk/>
            <pc:sldMk cId="3910782279" sldId="443"/>
            <ac:spMk id="8" creationId="{B65CC7B6-7958-4FA1-8E1C-9082DEAE8321}"/>
          </ac:spMkLst>
        </pc:spChg>
        <pc:graphicFrameChg chg="del">
          <ac:chgData name="Keiu Soorm - PERH" userId="5935f0f6-73dc-4af4-894f-8f258f5c7307" providerId="ADAL" clId="{ECB358BB-2B71-49EC-AE57-9A79E7833D82}" dt="2024-12-10T11:18:16.885" v="5514" actId="478"/>
          <ac:graphicFrameMkLst>
            <pc:docMk/>
            <pc:sldMk cId="3910782279" sldId="443"/>
            <ac:graphicFrameMk id="3" creationId="{2E57E3C7-6ED1-4590-90DD-C7AEE95A488B}"/>
          </ac:graphicFrameMkLst>
        </pc:graphicFrameChg>
        <pc:picChg chg="add mod ord">
          <ac:chgData name="Keiu Soorm - PERH" userId="5935f0f6-73dc-4af4-894f-8f258f5c7307" providerId="ADAL" clId="{ECB358BB-2B71-49EC-AE57-9A79E7833D82}" dt="2024-12-10T11:43:06.060" v="5871" actId="14100"/>
          <ac:picMkLst>
            <pc:docMk/>
            <pc:sldMk cId="3910782279" sldId="443"/>
            <ac:picMk id="4" creationId="{2946F669-B7D8-4DA3-8AD7-1A9C5DD20CBF}"/>
          </ac:picMkLst>
        </pc:picChg>
        <pc:picChg chg="add mod ord">
          <ac:chgData name="Keiu Soorm - PERH" userId="5935f0f6-73dc-4af4-894f-8f258f5c7307" providerId="ADAL" clId="{ECB358BB-2B71-49EC-AE57-9A79E7833D82}" dt="2024-12-10T11:43:00.334" v="5870" actId="171"/>
          <ac:picMkLst>
            <pc:docMk/>
            <pc:sldMk cId="3910782279" sldId="443"/>
            <ac:picMk id="6" creationId="{82FFB6FD-9253-4A2C-98A1-DABC68864D9A}"/>
          </ac:picMkLst>
        </pc:picChg>
        <pc:picChg chg="add del mod">
          <ac:chgData name="Keiu Soorm - PERH" userId="5935f0f6-73dc-4af4-894f-8f258f5c7307" providerId="ADAL" clId="{ECB358BB-2B71-49EC-AE57-9A79E7833D82}" dt="2024-12-10T11:21:51.097" v="5538" actId="478"/>
          <ac:picMkLst>
            <pc:docMk/>
            <pc:sldMk cId="3910782279" sldId="443"/>
            <ac:picMk id="9" creationId="{5AD8066A-4D7E-4B7B-9181-87F8E4C198C1}"/>
          </ac:picMkLst>
        </pc:picChg>
      </pc:sldChg>
      <pc:sldChg chg="addSp delSp modSp add mod ord modNotesTx">
        <pc:chgData name="Keiu Soorm - PERH" userId="5935f0f6-73dc-4af4-894f-8f258f5c7307" providerId="ADAL" clId="{ECB358BB-2B71-49EC-AE57-9A79E7833D82}" dt="2024-12-10T11:43:51.869" v="5939" actId="20577"/>
        <pc:sldMkLst>
          <pc:docMk/>
          <pc:sldMk cId="1682241881" sldId="444"/>
        </pc:sldMkLst>
        <pc:spChg chg="add mod">
          <ac:chgData name="Keiu Soorm - PERH" userId="5935f0f6-73dc-4af4-894f-8f258f5c7307" providerId="ADAL" clId="{ECB358BB-2B71-49EC-AE57-9A79E7833D82}" dt="2024-12-10T11:39:21.483" v="5860" actId="20577"/>
          <ac:spMkLst>
            <pc:docMk/>
            <pc:sldMk cId="1682241881" sldId="444"/>
            <ac:spMk id="2" creationId="{B4F02574-D836-4DBB-AFCD-76627DB50CFD}"/>
          </ac:spMkLst>
        </pc:spChg>
        <pc:picChg chg="mod">
          <ac:chgData name="Keiu Soorm - PERH" userId="5935f0f6-73dc-4af4-894f-8f258f5c7307" providerId="ADAL" clId="{ECB358BB-2B71-49EC-AE57-9A79E7833D82}" dt="2024-12-10T11:22:31.088" v="5546" actId="14100"/>
          <ac:picMkLst>
            <pc:docMk/>
            <pc:sldMk cId="1682241881" sldId="444"/>
            <ac:picMk id="4" creationId="{2946F669-B7D8-4DA3-8AD7-1A9C5DD20CBF}"/>
          </ac:picMkLst>
        </pc:picChg>
        <pc:picChg chg="del mod">
          <ac:chgData name="Keiu Soorm - PERH" userId="5935f0f6-73dc-4af4-894f-8f258f5c7307" providerId="ADAL" clId="{ECB358BB-2B71-49EC-AE57-9A79E7833D82}" dt="2024-12-10T11:22:26.402" v="5544" actId="478"/>
          <ac:picMkLst>
            <pc:docMk/>
            <pc:sldMk cId="1682241881" sldId="444"/>
            <ac:picMk id="6" creationId="{82FFB6FD-9253-4A2C-98A1-DABC68864D9A}"/>
          </ac:picMkLst>
        </pc:picChg>
        <pc:picChg chg="mod">
          <ac:chgData name="Keiu Soorm - PERH" userId="5935f0f6-73dc-4af4-894f-8f258f5c7307" providerId="ADAL" clId="{ECB358BB-2B71-49EC-AE57-9A79E7833D82}" dt="2024-12-10T11:22:37.077" v="5549" actId="1076"/>
          <ac:picMkLst>
            <pc:docMk/>
            <pc:sldMk cId="1682241881" sldId="444"/>
            <ac:picMk id="9" creationId="{5AD8066A-4D7E-4B7B-9181-87F8E4C198C1}"/>
          </ac:picMkLst>
        </pc:picChg>
      </pc:sldChg>
      <pc:sldChg chg="modSp add mod ord modNotesTx">
        <pc:chgData name="Keiu Soorm - PERH" userId="5935f0f6-73dc-4af4-894f-8f258f5c7307" providerId="ADAL" clId="{ECB358BB-2B71-49EC-AE57-9A79E7833D82}" dt="2024-12-10T14:57:05.106" v="7786" actId="20577"/>
        <pc:sldMkLst>
          <pc:docMk/>
          <pc:sldMk cId="3561823532" sldId="445"/>
        </pc:sldMkLst>
        <pc:spChg chg="mod">
          <ac:chgData name="Keiu Soorm - PERH" userId="5935f0f6-73dc-4af4-894f-8f258f5c7307" providerId="ADAL" clId="{ECB358BB-2B71-49EC-AE57-9A79E7833D82}" dt="2024-12-10T14:57:05.106" v="7786" actId="20577"/>
          <ac:spMkLst>
            <pc:docMk/>
            <pc:sldMk cId="3561823532" sldId="445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10T12:06:55.134" v="6003" actId="20577"/>
          <ac:spMkLst>
            <pc:docMk/>
            <pc:sldMk cId="3561823532" sldId="445"/>
            <ac:spMk id="8" creationId="{B65CC7B6-7958-4FA1-8E1C-9082DEAE8321}"/>
          </ac:spMkLst>
        </pc:spChg>
      </pc:sldChg>
      <pc:sldChg chg="addSp delSp modSp add mod">
        <pc:chgData name="Keiu Soorm - PERH" userId="5935f0f6-73dc-4af4-894f-8f258f5c7307" providerId="ADAL" clId="{ECB358BB-2B71-49EC-AE57-9A79E7833D82}" dt="2024-12-10T13:14:03.295" v="6740" actId="14100"/>
        <pc:sldMkLst>
          <pc:docMk/>
          <pc:sldMk cId="3128091745" sldId="446"/>
        </pc:sldMkLst>
        <pc:spChg chg="del mod">
          <ac:chgData name="Keiu Soorm - PERH" userId="5935f0f6-73dc-4af4-894f-8f258f5c7307" providerId="ADAL" clId="{ECB358BB-2B71-49EC-AE57-9A79E7833D82}" dt="2024-12-10T13:10:13.371" v="6710" actId="478"/>
          <ac:spMkLst>
            <pc:docMk/>
            <pc:sldMk cId="3128091745" sldId="446"/>
            <ac:spMk id="4" creationId="{F4DE5E83-408C-4A73-9EA2-CF5DB5DB8742}"/>
          </ac:spMkLst>
        </pc:spChg>
        <pc:spChg chg="add del mod">
          <ac:chgData name="Keiu Soorm - PERH" userId="5935f0f6-73dc-4af4-894f-8f258f5c7307" providerId="ADAL" clId="{ECB358BB-2B71-49EC-AE57-9A79E7833D82}" dt="2024-12-10T13:10:16.902" v="6711" actId="478"/>
          <ac:spMkLst>
            <pc:docMk/>
            <pc:sldMk cId="3128091745" sldId="446"/>
            <ac:spMk id="7" creationId="{446BA941-4409-430A-8954-AD447127E698}"/>
          </ac:spMkLst>
        </pc:spChg>
        <pc:spChg chg="mod">
          <ac:chgData name="Keiu Soorm - PERH" userId="5935f0f6-73dc-4af4-894f-8f258f5c7307" providerId="ADAL" clId="{ECB358BB-2B71-49EC-AE57-9A79E7833D82}" dt="2024-12-10T13:13:51.633" v="6737" actId="1076"/>
          <ac:spMkLst>
            <pc:docMk/>
            <pc:sldMk cId="3128091745" sldId="446"/>
            <ac:spMk id="8" creationId="{B65CC7B6-7958-4FA1-8E1C-9082DEAE8321}"/>
          </ac:spMkLst>
        </pc:spChg>
        <pc:picChg chg="del">
          <ac:chgData name="Keiu Soorm - PERH" userId="5935f0f6-73dc-4af4-894f-8f258f5c7307" providerId="ADAL" clId="{ECB358BB-2B71-49EC-AE57-9A79E7833D82}" dt="2024-12-10T13:02:35.990" v="6649" actId="478"/>
          <ac:picMkLst>
            <pc:docMk/>
            <pc:sldMk cId="3128091745" sldId="446"/>
            <ac:picMk id="3" creationId="{01668A3B-A97D-47B5-B9B1-D1D980526F14}"/>
          </ac:picMkLst>
        </pc:picChg>
        <pc:picChg chg="add mod">
          <ac:chgData name="Keiu Soorm - PERH" userId="5935f0f6-73dc-4af4-894f-8f258f5c7307" providerId="ADAL" clId="{ECB358BB-2B71-49EC-AE57-9A79E7833D82}" dt="2024-12-10T13:14:03.295" v="6740" actId="14100"/>
          <ac:picMkLst>
            <pc:docMk/>
            <pc:sldMk cId="3128091745" sldId="446"/>
            <ac:picMk id="5" creationId="{90918C25-3699-49C5-8061-BAF679D33B53}"/>
          </ac:picMkLst>
        </pc:picChg>
        <pc:picChg chg="add mod">
          <ac:chgData name="Keiu Soorm - PERH" userId="5935f0f6-73dc-4af4-894f-8f258f5c7307" providerId="ADAL" clId="{ECB358BB-2B71-49EC-AE57-9A79E7833D82}" dt="2024-12-10T13:13:54.169" v="6738" actId="1076"/>
          <ac:picMkLst>
            <pc:docMk/>
            <pc:sldMk cId="3128091745" sldId="446"/>
            <ac:picMk id="10" creationId="{8817F49B-7D35-4A9A-ACF7-E6737724DC7A}"/>
          </ac:picMkLst>
        </pc:picChg>
      </pc:sldChg>
      <pc:sldChg chg="addSp delSp modSp add mod">
        <pc:chgData name="Keiu Soorm - PERH" userId="5935f0f6-73dc-4af4-894f-8f258f5c7307" providerId="ADAL" clId="{ECB358BB-2B71-49EC-AE57-9A79E7833D82}" dt="2024-12-10T13:13:43.190" v="6733" actId="20577"/>
        <pc:sldMkLst>
          <pc:docMk/>
          <pc:sldMk cId="3957733749" sldId="447"/>
        </pc:sldMkLst>
        <pc:spChg chg="mod">
          <ac:chgData name="Keiu Soorm - PERH" userId="5935f0f6-73dc-4af4-894f-8f258f5c7307" providerId="ADAL" clId="{ECB358BB-2B71-49EC-AE57-9A79E7833D82}" dt="2024-12-10T13:13:43.190" v="6733" actId="20577"/>
          <ac:spMkLst>
            <pc:docMk/>
            <pc:sldMk cId="3957733749" sldId="447"/>
            <ac:spMk id="8" creationId="{B65CC7B6-7958-4FA1-8E1C-9082DEAE8321}"/>
          </ac:spMkLst>
        </pc:spChg>
        <pc:picChg chg="add mod">
          <ac:chgData name="Keiu Soorm - PERH" userId="5935f0f6-73dc-4af4-894f-8f258f5c7307" providerId="ADAL" clId="{ECB358BB-2B71-49EC-AE57-9A79E7833D82}" dt="2024-12-10T13:11:57.719" v="6717" actId="1076"/>
          <ac:picMkLst>
            <pc:docMk/>
            <pc:sldMk cId="3957733749" sldId="447"/>
            <ac:picMk id="3" creationId="{AE4CEB34-1A1B-4340-8009-E7C62730DBDF}"/>
          </ac:picMkLst>
        </pc:picChg>
        <pc:picChg chg="del">
          <ac:chgData name="Keiu Soorm - PERH" userId="5935f0f6-73dc-4af4-894f-8f258f5c7307" providerId="ADAL" clId="{ECB358BB-2B71-49EC-AE57-9A79E7833D82}" dt="2024-12-10T13:11:27.689" v="6715" actId="478"/>
          <ac:picMkLst>
            <pc:docMk/>
            <pc:sldMk cId="3957733749" sldId="447"/>
            <ac:picMk id="10" creationId="{8817F49B-7D35-4A9A-ACF7-E6737724DC7A}"/>
          </ac:picMkLst>
        </pc:picChg>
      </pc:sldChg>
      <pc:sldChg chg="addSp delSp modSp add mod">
        <pc:chgData name="Keiu Soorm - PERH" userId="5935f0f6-73dc-4af4-894f-8f258f5c7307" providerId="ADAL" clId="{ECB358BB-2B71-49EC-AE57-9A79E7833D82}" dt="2024-12-10T13:14:52.962" v="6751" actId="170"/>
        <pc:sldMkLst>
          <pc:docMk/>
          <pc:sldMk cId="2395414418" sldId="448"/>
        </pc:sldMkLst>
        <pc:spChg chg="mod">
          <ac:chgData name="Keiu Soorm - PERH" userId="5935f0f6-73dc-4af4-894f-8f258f5c7307" providerId="ADAL" clId="{ECB358BB-2B71-49EC-AE57-9A79E7833D82}" dt="2024-12-10T13:13:29.911" v="6728" actId="20577"/>
          <ac:spMkLst>
            <pc:docMk/>
            <pc:sldMk cId="2395414418" sldId="448"/>
            <ac:spMk id="8" creationId="{B65CC7B6-7958-4FA1-8E1C-9082DEAE8321}"/>
          </ac:spMkLst>
        </pc:spChg>
        <pc:picChg chg="del">
          <ac:chgData name="Keiu Soorm - PERH" userId="5935f0f6-73dc-4af4-894f-8f258f5c7307" providerId="ADAL" clId="{ECB358BB-2B71-49EC-AE57-9A79E7833D82}" dt="2024-12-10T13:12:02.908" v="6719" actId="478"/>
          <ac:picMkLst>
            <pc:docMk/>
            <pc:sldMk cId="2395414418" sldId="448"/>
            <ac:picMk id="3" creationId="{AE4CEB34-1A1B-4340-8009-E7C62730DBDF}"/>
          </ac:picMkLst>
        </pc:picChg>
        <pc:picChg chg="add del">
          <ac:chgData name="Keiu Soorm - PERH" userId="5935f0f6-73dc-4af4-894f-8f258f5c7307" providerId="ADAL" clId="{ECB358BB-2B71-49EC-AE57-9A79E7833D82}" dt="2024-12-10T13:12:53.141" v="6722" actId="478"/>
          <ac:picMkLst>
            <pc:docMk/>
            <pc:sldMk cId="2395414418" sldId="448"/>
            <ac:picMk id="4" creationId="{9F0F9312-B4E3-4178-B609-DAC38E615619}"/>
          </ac:picMkLst>
        </pc:picChg>
        <pc:picChg chg="mod ord">
          <ac:chgData name="Keiu Soorm - PERH" userId="5935f0f6-73dc-4af4-894f-8f258f5c7307" providerId="ADAL" clId="{ECB358BB-2B71-49EC-AE57-9A79E7833D82}" dt="2024-12-10T13:14:52.962" v="6751" actId="170"/>
          <ac:picMkLst>
            <pc:docMk/>
            <pc:sldMk cId="2395414418" sldId="448"/>
            <ac:picMk id="5" creationId="{90918C25-3699-49C5-8061-BAF679D33B53}"/>
          </ac:picMkLst>
        </pc:picChg>
        <pc:picChg chg="add mod">
          <ac:chgData name="Keiu Soorm - PERH" userId="5935f0f6-73dc-4af4-894f-8f258f5c7307" providerId="ADAL" clId="{ECB358BB-2B71-49EC-AE57-9A79E7833D82}" dt="2024-12-10T13:14:43.771" v="6749" actId="1076"/>
          <ac:picMkLst>
            <pc:docMk/>
            <pc:sldMk cId="2395414418" sldId="448"/>
            <ac:picMk id="7" creationId="{DC4EC25E-DF64-4D80-8E1A-9F21157BB734}"/>
          </ac:picMkLst>
        </pc:picChg>
      </pc:sldChg>
      <pc:sldChg chg="delSp modSp add mod">
        <pc:chgData name="Keiu Soorm - PERH" userId="5935f0f6-73dc-4af4-894f-8f258f5c7307" providerId="ADAL" clId="{ECB358BB-2B71-49EC-AE57-9A79E7833D82}" dt="2024-12-10T13:15:33.434" v="6759" actId="20577"/>
        <pc:sldMkLst>
          <pc:docMk/>
          <pc:sldMk cId="2716077196" sldId="449"/>
        </pc:sldMkLst>
        <pc:spChg chg="mod">
          <ac:chgData name="Keiu Soorm - PERH" userId="5935f0f6-73dc-4af4-894f-8f258f5c7307" providerId="ADAL" clId="{ECB358BB-2B71-49EC-AE57-9A79E7833D82}" dt="2024-12-10T13:15:33.434" v="6759" actId="20577"/>
          <ac:spMkLst>
            <pc:docMk/>
            <pc:sldMk cId="2716077196" sldId="449"/>
            <ac:spMk id="8" creationId="{B65CC7B6-7958-4FA1-8E1C-9082DEAE8321}"/>
          </ac:spMkLst>
        </pc:spChg>
        <pc:picChg chg="mod">
          <ac:chgData name="Keiu Soorm - PERH" userId="5935f0f6-73dc-4af4-894f-8f258f5c7307" providerId="ADAL" clId="{ECB358BB-2B71-49EC-AE57-9A79E7833D82}" dt="2024-12-10T13:14:34.445" v="6748" actId="1076"/>
          <ac:picMkLst>
            <pc:docMk/>
            <pc:sldMk cId="2716077196" sldId="449"/>
            <ac:picMk id="4" creationId="{9F0F9312-B4E3-4178-B609-DAC38E615619}"/>
          </ac:picMkLst>
        </pc:picChg>
        <pc:picChg chg="del">
          <ac:chgData name="Keiu Soorm - PERH" userId="5935f0f6-73dc-4af4-894f-8f258f5c7307" providerId="ADAL" clId="{ECB358BB-2B71-49EC-AE57-9A79E7833D82}" dt="2024-12-10T13:14:29.103" v="6746" actId="478"/>
          <ac:picMkLst>
            <pc:docMk/>
            <pc:sldMk cId="2716077196" sldId="449"/>
            <ac:picMk id="5" creationId="{90918C25-3699-49C5-8061-BAF679D33B53}"/>
          </ac:picMkLst>
        </pc:picChg>
      </pc:sldChg>
      <pc:sldChg chg="addSp delSp modSp add mod ord">
        <pc:chgData name="Keiu Soorm - PERH" userId="5935f0f6-73dc-4af4-894f-8f258f5c7307" providerId="ADAL" clId="{ECB358BB-2B71-49EC-AE57-9A79E7833D82}" dt="2024-12-10T13:16:39.468" v="6767" actId="1076"/>
        <pc:sldMkLst>
          <pc:docMk/>
          <pc:sldMk cId="3352783803" sldId="450"/>
        </pc:sldMkLst>
        <pc:spChg chg="mod">
          <ac:chgData name="Keiu Soorm - PERH" userId="5935f0f6-73dc-4af4-894f-8f258f5c7307" providerId="ADAL" clId="{ECB358BB-2B71-49EC-AE57-9A79E7833D82}" dt="2024-12-10T13:15:31.065" v="6758" actId="20577"/>
          <ac:spMkLst>
            <pc:docMk/>
            <pc:sldMk cId="3352783803" sldId="450"/>
            <ac:spMk id="8" creationId="{B65CC7B6-7958-4FA1-8E1C-9082DEAE8321}"/>
          </ac:spMkLst>
        </pc:spChg>
        <pc:picChg chg="add mod">
          <ac:chgData name="Keiu Soorm - PERH" userId="5935f0f6-73dc-4af4-894f-8f258f5c7307" providerId="ADAL" clId="{ECB358BB-2B71-49EC-AE57-9A79E7833D82}" dt="2024-12-10T13:16:39.468" v="6767" actId="1076"/>
          <ac:picMkLst>
            <pc:docMk/>
            <pc:sldMk cId="3352783803" sldId="450"/>
            <ac:picMk id="3" creationId="{D3B0A8A7-ABD3-4188-AA50-A31EF1858E8F}"/>
          </ac:picMkLst>
        </pc:picChg>
        <pc:picChg chg="del">
          <ac:chgData name="Keiu Soorm - PERH" userId="5935f0f6-73dc-4af4-894f-8f258f5c7307" providerId="ADAL" clId="{ECB358BB-2B71-49EC-AE57-9A79E7833D82}" dt="2024-12-10T13:15:25.428" v="6753" actId="478"/>
          <ac:picMkLst>
            <pc:docMk/>
            <pc:sldMk cId="3352783803" sldId="450"/>
            <ac:picMk id="4" creationId="{9F0F9312-B4E3-4178-B609-DAC38E615619}"/>
          </ac:picMkLst>
        </pc:picChg>
        <pc:picChg chg="add mod">
          <ac:chgData name="Keiu Soorm - PERH" userId="5935f0f6-73dc-4af4-894f-8f258f5c7307" providerId="ADAL" clId="{ECB358BB-2B71-49EC-AE57-9A79E7833D82}" dt="2024-12-10T13:16:34.545" v="6766"/>
          <ac:picMkLst>
            <pc:docMk/>
            <pc:sldMk cId="3352783803" sldId="450"/>
            <ac:picMk id="6" creationId="{64F5AA5D-25F6-4705-94CD-81CB7DDCA5E8}"/>
          </ac:picMkLst>
        </pc:picChg>
      </pc:sldChg>
      <pc:sldChg chg="delSp modSp add del mod">
        <pc:chgData name="Keiu Soorm - PERH" userId="5935f0f6-73dc-4af4-894f-8f258f5c7307" providerId="ADAL" clId="{ECB358BB-2B71-49EC-AE57-9A79E7833D82}" dt="2024-12-10T13:54:03.061" v="7647" actId="2696"/>
        <pc:sldMkLst>
          <pc:docMk/>
          <pc:sldMk cId="2194715539" sldId="451"/>
        </pc:sldMkLst>
        <pc:spChg chg="mod">
          <ac:chgData name="Keiu Soorm - PERH" userId="5935f0f6-73dc-4af4-894f-8f258f5c7307" providerId="ADAL" clId="{ECB358BB-2B71-49EC-AE57-9A79E7833D82}" dt="2024-12-10T13:43:54.852" v="7521" actId="5793"/>
          <ac:spMkLst>
            <pc:docMk/>
            <pc:sldMk cId="2194715539" sldId="451"/>
            <ac:spMk id="2" creationId="{B4F02574-D836-4DBB-AFCD-76627DB50CFD}"/>
          </ac:spMkLst>
        </pc:spChg>
        <pc:spChg chg="mod">
          <ac:chgData name="Keiu Soorm - PERH" userId="5935f0f6-73dc-4af4-894f-8f258f5c7307" providerId="ADAL" clId="{ECB358BB-2B71-49EC-AE57-9A79E7833D82}" dt="2024-12-10T13:42:46.403" v="7501" actId="20577"/>
          <ac:spMkLst>
            <pc:docMk/>
            <pc:sldMk cId="2194715539" sldId="451"/>
            <ac:spMk id="8" creationId="{B65CC7B6-7958-4FA1-8E1C-9082DEAE8321}"/>
          </ac:spMkLst>
        </pc:spChg>
        <pc:picChg chg="del">
          <ac:chgData name="Keiu Soorm - PERH" userId="5935f0f6-73dc-4af4-894f-8f258f5c7307" providerId="ADAL" clId="{ECB358BB-2B71-49EC-AE57-9A79E7833D82}" dt="2024-12-10T13:38:15.146" v="6975" actId="478"/>
          <ac:picMkLst>
            <pc:docMk/>
            <pc:sldMk cId="2194715539" sldId="451"/>
            <ac:picMk id="4" creationId="{2946F669-B7D8-4DA3-8AD7-1A9C5DD20CBF}"/>
          </ac:picMkLst>
        </pc:picChg>
        <pc:picChg chg="del">
          <ac:chgData name="Keiu Soorm - PERH" userId="5935f0f6-73dc-4af4-894f-8f258f5c7307" providerId="ADAL" clId="{ECB358BB-2B71-49EC-AE57-9A79E7833D82}" dt="2024-12-10T13:38:14.362" v="6974" actId="478"/>
          <ac:picMkLst>
            <pc:docMk/>
            <pc:sldMk cId="2194715539" sldId="451"/>
            <ac:picMk id="9" creationId="{5AD8066A-4D7E-4B7B-9181-87F8E4C198C1}"/>
          </ac:picMkLst>
        </pc:picChg>
      </pc:sldChg>
      <pc:sldChg chg="modSp add mod modNotesTx">
        <pc:chgData name="Keiu Soorm - PERH" userId="5935f0f6-73dc-4af4-894f-8f258f5c7307" providerId="ADAL" clId="{ECB358BB-2B71-49EC-AE57-9A79E7833D82}" dt="2024-12-10T14:59:09.438" v="7787" actId="20577"/>
        <pc:sldMkLst>
          <pc:docMk/>
          <pc:sldMk cId="3790471943" sldId="452"/>
        </pc:sldMkLst>
        <pc:spChg chg="mod">
          <ac:chgData name="Keiu Soorm - PERH" userId="5935f0f6-73dc-4af4-894f-8f258f5c7307" providerId="ADAL" clId="{ECB358BB-2B71-49EC-AE57-9A79E7833D82}" dt="2024-12-10T14:59:09.438" v="7787" actId="20577"/>
          <ac:spMkLst>
            <pc:docMk/>
            <pc:sldMk cId="3790471943" sldId="452"/>
            <ac:spMk id="4" creationId="{F4DE5E83-408C-4A73-9EA2-CF5DB5DB8742}"/>
          </ac:spMkLst>
        </pc:spChg>
        <pc:spChg chg="mod">
          <ac:chgData name="Keiu Soorm - PERH" userId="5935f0f6-73dc-4af4-894f-8f258f5c7307" providerId="ADAL" clId="{ECB358BB-2B71-49EC-AE57-9A79E7833D82}" dt="2024-12-10T13:43:33.598" v="7509" actId="14100"/>
          <ac:spMkLst>
            <pc:docMk/>
            <pc:sldMk cId="3790471943" sldId="452"/>
            <ac:spMk id="8" creationId="{B65CC7B6-7958-4FA1-8E1C-9082DEAE83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450F-35EB-AB47-A173-48C596A84E5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A6761-7745-6540-8FF8-2999C51D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91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93D55-4703-40FB-A602-246B69AA75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D63D5-A5B7-496C-8362-CC177CA2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qm.eu/e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>
                <a:solidFill>
                  <a:schemeClr val="tx1"/>
                </a:solidFill>
              </a:rPr>
              <a:t>Positiivsed ja selguseta analüüside vastuste puhul tagasivaate algatamine?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>
                <a:solidFill>
                  <a:schemeClr val="tx1"/>
                </a:solidFill>
              </a:rPr>
              <a:t>piirang - </a:t>
            </a:r>
            <a:r>
              <a:rPr lang="en-US" sz="1200" i="1" dirty="0">
                <a:solidFill>
                  <a:schemeClr val="tx1"/>
                </a:solidFill>
              </a:rPr>
              <a:t>The test is not intended to be used for the determination of suitability for transfusion, transplantation or</a:t>
            </a:r>
            <a:r>
              <a:rPr lang="et-EE" sz="1200" i="1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cell administration</a:t>
            </a:r>
            <a:r>
              <a:rPr lang="et-EE" sz="1200" i="1" dirty="0">
                <a:solidFill>
                  <a:schemeClr val="tx1"/>
                </a:solidFill>
              </a:rPr>
              <a:t>. </a:t>
            </a:r>
          </a:p>
          <a:p>
            <a:r>
              <a:rPr lang="et-EE" sz="1200" dirty="0">
                <a:solidFill>
                  <a:schemeClr val="tx1"/>
                </a:solidFill>
              </a:rPr>
              <a:t>Kes uurib patsienti?</a:t>
            </a:r>
            <a:endParaRPr lang="et-EE" sz="1200" i="1" dirty="0">
              <a:solidFill>
                <a:schemeClr val="tx1"/>
              </a:solidFill>
            </a:endParaRPr>
          </a:p>
          <a:p>
            <a:r>
              <a:rPr lang="et-EE" sz="1200" dirty="0">
                <a:solidFill>
                  <a:schemeClr val="tx1"/>
                </a:solidFill>
              </a:rPr>
              <a:t>Riiklikud juhised? Mida, millal?</a:t>
            </a:r>
          </a:p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7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>
                <a:solidFill>
                  <a:schemeClr val="tx1"/>
                </a:solidFill>
              </a:rPr>
              <a:t>Positiivsed ja piiripealsed kokku on 82, mis teeb 7,7% kogu uuritud </a:t>
            </a:r>
            <a:r>
              <a:rPr lang="et-EE" sz="1200" dirty="0" err="1">
                <a:solidFill>
                  <a:schemeClr val="tx1"/>
                </a:solidFill>
              </a:rPr>
              <a:t>donatsioonidest</a:t>
            </a:r>
            <a:r>
              <a:rPr lang="et-EE" sz="1200" dirty="0">
                <a:solidFill>
                  <a:schemeClr val="tx1"/>
                </a:solidFill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dirty="0">
              <a:solidFill>
                <a:schemeClr val="tx1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 err="1">
                <a:solidFill>
                  <a:schemeClr val="tx1"/>
                </a:solidFill>
              </a:rPr>
              <a:t>Malaariaplasmoodiumi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IgG</a:t>
            </a:r>
            <a:r>
              <a:rPr lang="et-EE" sz="1200" dirty="0">
                <a:solidFill>
                  <a:schemeClr val="tx1"/>
                </a:solidFill>
              </a:rPr>
              <a:t> antikehade olemasolu viitab võimalikule eelnevale kokkupuutele malaaria tekitajaga - P. </a:t>
            </a:r>
            <a:r>
              <a:rPr lang="et-EE" sz="1200" dirty="0" err="1">
                <a:solidFill>
                  <a:schemeClr val="tx1"/>
                </a:solidFill>
              </a:rPr>
              <a:t>falciparum</a:t>
            </a:r>
            <a:r>
              <a:rPr lang="et-EE" sz="1200" dirty="0">
                <a:solidFill>
                  <a:schemeClr val="tx1"/>
                </a:solidFill>
              </a:rPr>
              <a:t>, P. </a:t>
            </a:r>
            <a:r>
              <a:rPr lang="et-EE" sz="1200" dirty="0" err="1">
                <a:solidFill>
                  <a:schemeClr val="tx1"/>
                </a:solidFill>
              </a:rPr>
              <a:t>vivax</a:t>
            </a:r>
            <a:r>
              <a:rPr lang="et-EE" sz="1200" dirty="0">
                <a:solidFill>
                  <a:schemeClr val="tx1"/>
                </a:solidFill>
              </a:rPr>
              <a:t>, P. </a:t>
            </a:r>
            <a:r>
              <a:rPr lang="et-EE" sz="1200" dirty="0" err="1">
                <a:solidFill>
                  <a:schemeClr val="tx1"/>
                </a:solidFill>
              </a:rPr>
              <a:t>ovale</a:t>
            </a:r>
            <a:r>
              <a:rPr lang="et-EE" sz="1200" dirty="0">
                <a:solidFill>
                  <a:schemeClr val="tx1"/>
                </a:solidFill>
              </a:rPr>
              <a:t>, P. </a:t>
            </a:r>
            <a:r>
              <a:rPr lang="et-EE" sz="1200" dirty="0" err="1">
                <a:solidFill>
                  <a:schemeClr val="tx1"/>
                </a:solidFill>
              </a:rPr>
              <a:t>malariae</a:t>
            </a:r>
            <a:r>
              <a:rPr lang="et-EE" sz="1200" dirty="0">
                <a:solidFill>
                  <a:schemeClr val="tx1"/>
                </a:solidFill>
              </a:rPr>
              <a:t>, P. </a:t>
            </a:r>
            <a:r>
              <a:rPr lang="et-EE" sz="1200" dirty="0" err="1">
                <a:solidFill>
                  <a:schemeClr val="tx1"/>
                </a:solidFill>
              </a:rPr>
              <a:t>knowlesi</a:t>
            </a:r>
            <a:r>
              <a:rPr lang="et-EE" sz="1200" dirty="0">
                <a:solidFill>
                  <a:schemeClr val="tx1"/>
                </a:solidFill>
              </a:rPr>
              <a:t>.</a:t>
            </a:r>
          </a:p>
          <a:p>
            <a:pPr marL="457200" lvl="1" indent="0" algn="l">
              <a:buNone/>
            </a:pPr>
            <a:endParaRPr lang="et-EE" dirty="0"/>
          </a:p>
          <a:p>
            <a:r>
              <a:rPr lang="et-EE" dirty="0"/>
              <a:t>Võimalust testida </a:t>
            </a:r>
            <a:r>
              <a:rPr lang="et-EE" dirty="0" err="1"/>
              <a:t>Malaariaplasmoodiumi</a:t>
            </a:r>
            <a:r>
              <a:rPr lang="et-EE" dirty="0"/>
              <a:t> </a:t>
            </a:r>
            <a:r>
              <a:rPr lang="et-EE" dirty="0" err="1"/>
              <a:t>IgG</a:t>
            </a:r>
            <a:r>
              <a:rPr lang="et-EE" dirty="0"/>
              <a:t> antikehade suhtes, mis negatiivse tulemuse korral vähendab vereandmise piirangu 4 kuule (ilma testimiseta piirang 12 kuud).</a:t>
            </a:r>
          </a:p>
          <a:p>
            <a:r>
              <a:rPr lang="et-EE" dirty="0" err="1"/>
              <a:t>Malaariaplasmoodiumi</a:t>
            </a:r>
            <a:r>
              <a:rPr lang="et-EE" dirty="0"/>
              <a:t> </a:t>
            </a:r>
            <a:r>
              <a:rPr lang="et-EE" dirty="0" err="1"/>
              <a:t>IgG</a:t>
            </a:r>
            <a:r>
              <a:rPr lang="et-EE" dirty="0"/>
              <a:t> antikehade testi pakume alates 01.10.2019</a:t>
            </a:r>
          </a:p>
          <a:p>
            <a:pPr marL="457200" lvl="1" indent="0" algn="l">
              <a:buNone/>
            </a:pPr>
            <a:endParaRPr lang="et-EE" dirty="0"/>
          </a:p>
          <a:p>
            <a:pPr marL="457200" lvl="1" indent="0" algn="l">
              <a:buNone/>
            </a:pPr>
            <a:r>
              <a:rPr lang="et-EE" dirty="0"/>
              <a:t>Korduvad 18</a:t>
            </a:r>
          </a:p>
          <a:p>
            <a:pPr marL="457200" lvl="1" indent="0" algn="l">
              <a:buNone/>
            </a:pPr>
            <a:r>
              <a:rPr lang="et-EE" dirty="0"/>
              <a:t>Esmased 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r>
              <a:rPr lang="et-EE" dirty="0"/>
              <a:t>Tõenäoliselt oleks see ka meil nii madal ehk siis umbes 1,5%.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8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24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3200" dirty="0">
                <a:solidFill>
                  <a:srgbClr val="004387"/>
                </a:solidFill>
                <a:latin typeface="+mn-lt"/>
                <a:cs typeface="Arial" panose="020B0604020202020204" pitchFamily="34" charset="0"/>
              </a:rPr>
              <a:t>Verevalvsus on vere käitlemisel tekkinud </a:t>
            </a:r>
            <a:r>
              <a:rPr lang="et-EE" sz="3200" b="1" dirty="0">
                <a:solidFill>
                  <a:srgbClr val="004387"/>
                </a:solidFill>
                <a:latin typeface="+mn-lt"/>
                <a:cs typeface="Arial" panose="020B0604020202020204" pitchFamily="34" charset="0"/>
              </a:rPr>
              <a:t>ohtlikest kõrvalekalletest </a:t>
            </a:r>
            <a:r>
              <a:rPr lang="et-EE" sz="3200" dirty="0">
                <a:solidFill>
                  <a:srgbClr val="004387"/>
                </a:solidFill>
                <a:latin typeface="+mn-lt"/>
                <a:cs typeface="Arial" panose="020B0604020202020204" pitchFamily="34" charset="0"/>
              </a:rPr>
              <a:t>ning vereülekande ajal või pärast seda täheldatud </a:t>
            </a:r>
            <a:r>
              <a:rPr lang="et-EE" sz="3200" b="1" dirty="0">
                <a:solidFill>
                  <a:srgbClr val="004387"/>
                </a:solidFill>
                <a:latin typeface="+mn-lt"/>
                <a:cs typeface="Arial" panose="020B0604020202020204" pitchFamily="34" charset="0"/>
              </a:rPr>
              <a:t>rasketest kõrvaltoimetest   </a:t>
            </a:r>
            <a:r>
              <a:rPr lang="et-EE" sz="3200" dirty="0">
                <a:solidFill>
                  <a:srgbClr val="004387"/>
                </a:solidFill>
                <a:latin typeface="+mn-lt"/>
                <a:cs typeface="Arial" panose="020B0604020202020204" pitchFamily="34" charset="0"/>
              </a:rPr>
              <a:t>teavitamise ja nende tekkepõhjuste väljaselgitamise kord</a:t>
            </a:r>
          </a:p>
          <a:p>
            <a:pPr marL="360363" lvl="2" indent="-360363"/>
            <a:r>
              <a:rPr lang="et-EE" sz="3200" dirty="0">
                <a:solidFill>
                  <a:srgbClr val="004387"/>
                </a:solidFill>
                <a:cs typeface="Arial" panose="020B0604020202020204" pitchFamily="34" charset="0"/>
              </a:rPr>
              <a:t>Verekeskused ja verekabinetid teavitavad raskest kõrvaltoimest ja tõsisest kõrvalekaldest </a:t>
            </a:r>
            <a:r>
              <a:rPr lang="et-EE" sz="3200" b="1" dirty="0">
                <a:solidFill>
                  <a:srgbClr val="004387"/>
                </a:solidFill>
                <a:cs typeface="Arial" panose="020B0604020202020204" pitchFamily="34" charset="0"/>
              </a:rPr>
              <a:t>Ravimiametit</a:t>
            </a:r>
          </a:p>
          <a:p>
            <a:r>
              <a:rPr lang="et-EE" sz="3200" dirty="0">
                <a:solidFill>
                  <a:srgbClr val="004387"/>
                </a:solidFill>
              </a:rPr>
              <a:t>Verekeskus teavitab haiglat vere käitlemisel aset leidnud  tõsistest  kõrvalekalletest </a:t>
            </a:r>
          </a:p>
          <a:p>
            <a:r>
              <a:rPr lang="et-EE" sz="3200" dirty="0">
                <a:solidFill>
                  <a:srgbClr val="004387"/>
                </a:solidFill>
              </a:rPr>
              <a:t>Haigla teavitab verekeskust verekomponentide kasutamisel aset leidnud rasketest  kõrvaltoimetest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0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0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999999"/>
                </a:solidFill>
                <a:effectLst/>
                <a:latin typeface="Open Sans" panose="020B0606030504020204" pitchFamily="34" charset="0"/>
                <a:hlinkClick r:id="rId3"/>
              </a:rPr>
              <a:t>European Directorate for the Quality of Medicines &amp; HealthCare </a:t>
            </a:r>
            <a:endParaRPr lang="et-EE" b="0" i="0" u="none" strike="noStrike" dirty="0">
              <a:solidFill>
                <a:srgbClr val="999999"/>
              </a:solidFill>
              <a:effectLst/>
              <a:latin typeface="Open Sans" panose="020B0606030504020204" pitchFamily="34" charset="0"/>
            </a:endParaRPr>
          </a:p>
          <a:p>
            <a:endParaRPr lang="et-EE" dirty="0"/>
          </a:p>
          <a:p>
            <a:endParaRPr lang="et-EE" dirty="0"/>
          </a:p>
          <a:p>
            <a:r>
              <a:rPr lang="en-US" sz="1200" b="1" i="0" dirty="0">
                <a:solidFill>
                  <a:srgbClr val="003186"/>
                </a:solidFill>
                <a:effectLst/>
                <a:latin typeface="MyriadPro-BoldCond"/>
              </a:rPr>
              <a:t>2.3.3.2</a:t>
            </a:r>
            <a:r>
              <a:rPr lang="et-EE" sz="1200" b="1" i="0" dirty="0">
                <a:solidFill>
                  <a:srgbClr val="003186"/>
                </a:solidFill>
                <a:effectLst/>
                <a:latin typeface="MyriadPro-BoldCond"/>
              </a:rPr>
              <a:t>2. 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individuals who give a history of malaria: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They should be deferred for a period of at least 4 months following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departure from a malarial area and 4 months following cessation of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treatment/last symptoms. They may then be accepted if the result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of a validated immunological test for antibodies to the malaria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parasite is negative.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not performed, the donor should be deferred until the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test is performed and negative.</a:t>
            </a:r>
            <a:r>
              <a:rPr lang="en-US" dirty="0"/>
              <a:t> </a:t>
            </a:r>
            <a:br>
              <a:rPr lang="en-US" dirty="0"/>
            </a:br>
            <a:r>
              <a:rPr lang="en-US" sz="1200" b="1" i="0" dirty="0">
                <a:solidFill>
                  <a:srgbClr val="003186"/>
                </a:solidFill>
                <a:effectLst/>
                <a:latin typeface="MyriadPro-BoldCond"/>
              </a:rPr>
              <a:t>2.3.3.23. 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individuals who report an undiagnosed febrile illness consistent with malaria during a visit to or within 6 months following departure from a malarial area: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They should be deferred for a period of at least 4 months following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departure from a malarial area and 4 months following cessation of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treatment/last symptoms. They may then be accepted if the result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of a validated immunological test for antibodies to the malaria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parasite is negative.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not performed, the donor should be deferred until the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test is performed and negative.</a:t>
            </a:r>
          </a:p>
          <a:p>
            <a:r>
              <a:rPr lang="en-US" sz="1200" b="1" i="0" dirty="0">
                <a:solidFill>
                  <a:srgbClr val="003186"/>
                </a:solidFill>
                <a:effectLst/>
                <a:latin typeface="MyriadPro-BoldCond"/>
              </a:rPr>
              <a:t>2.3.3.24. 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individuals who have lived in a malaria‑endemic area for a continuous period of 6 months or more at any time in their life at the time of their first donation and after each return from a malarial area: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They may be accepted as blood donors if the result of a validated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immunological test for antibodies to the malaria parasite, performed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at least 4 months after leaving the malarial area, is negative.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not performed, the donor should be deferred until the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test is performed and negative.</a:t>
            </a:r>
          </a:p>
          <a:p>
            <a:r>
              <a:rPr lang="en-US" sz="1200" b="1" i="0" dirty="0">
                <a:solidFill>
                  <a:srgbClr val="003186"/>
                </a:solidFill>
                <a:effectLst/>
                <a:latin typeface="MyriadPro-BoldCond"/>
              </a:rPr>
              <a:t>2.3.3.25. 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all other individuals who have visited a malarial area without reporting any clinical symptoms consistent with malaria: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They should be deferred for a period of 4 months following departure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from the malarial area and may then be accepted as blood donors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if the result of a validated immunological test for antibodies to the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malaria parasite is negative.</a:t>
            </a:r>
            <a:r>
              <a:rPr lang="en-US" dirty="0"/>
              <a:t> </a:t>
            </a:r>
            <a:endParaRPr lang="et-EE" dirty="0"/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If the test is not performed, the donor may be accepted once a period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of 12 months has elapsed following departure from the malarial area.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  <a:r>
              <a:rPr lang="en-US" dirty="0"/>
              <a:t> </a:t>
            </a: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t-EE" dirty="0" err="1"/>
              <a:t>22nd</a:t>
            </a:r>
            <a:r>
              <a:rPr lang="et-EE" dirty="0"/>
              <a:t> (mustand)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EMBEDDED_f+PalatinoLinotype-Roman"/>
              </a:rPr>
              <a:t>If the test is not performed, the donor may be accepted once a period of 6 months has elapsed</a:t>
            </a:r>
            <a:r>
              <a:rPr lang="et-EE" sz="1800" b="0" i="0" dirty="0">
                <a:solidFill>
                  <a:srgbClr val="000000"/>
                </a:solidFill>
                <a:effectLst/>
                <a:latin typeface="EMBEDDED_f+PalatinoLinotype-Roman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EMBEDDED_f+PalatinoLinotype-Roman"/>
              </a:rPr>
              <a:t>following departure from the malarial area.</a:t>
            </a:r>
            <a:r>
              <a:rPr lang="en-US" dirty="0"/>
              <a:t> </a:t>
            </a:r>
            <a:br>
              <a:rPr lang="en-US" dirty="0"/>
            </a:b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5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97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9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44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69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17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4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9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5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dirty="0">
                <a:solidFill>
                  <a:srgbClr val="003186"/>
                </a:solidFill>
                <a:effectLst/>
                <a:latin typeface="MyriadPro-BoldCond"/>
              </a:rPr>
              <a:t>2.3.3.2</a:t>
            </a:r>
            <a:r>
              <a:rPr lang="et-EE" sz="1800" b="1" i="0" dirty="0">
                <a:solidFill>
                  <a:srgbClr val="003186"/>
                </a:solidFill>
                <a:effectLst/>
                <a:latin typeface="MyriadPro-BoldCond"/>
              </a:rPr>
              <a:t>2.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individuals who give a history of malaria: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• They should be deferred for a period of at least 4 months following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departure from a malarial area and 4 months following cessation of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treatment/last symptoms. They may then be accepted if the result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of a validated immunological test for antibodies to the malaria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parasite is negative.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not performed, the donor should be deferred until the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test is performed and negative.</a:t>
            </a:r>
            <a:r>
              <a:rPr lang="en-US" dirty="0"/>
              <a:t> </a:t>
            </a:r>
            <a:br>
              <a:rPr lang="en-US" dirty="0"/>
            </a:br>
            <a:r>
              <a:rPr lang="en-US" sz="1800" b="1" i="0" dirty="0">
                <a:solidFill>
                  <a:srgbClr val="003186"/>
                </a:solidFill>
                <a:effectLst/>
                <a:latin typeface="MyriadPro-BoldCond"/>
              </a:rPr>
              <a:t>2.3.3.23.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individuals who report an undiagnosed febrile illness consistent with malaria during a visit to or within 6 months following departure from a malarial area: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• They should be deferred for a period of at least 4 months following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departure from a malarial area and 4 months following cessation of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treatment/last symptoms. They may then be accepted if the result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of a validated immunological test for antibodies to the malaria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parasite is negative.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not performed, the donor should be deferred until the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test is performed and negative.</a:t>
            </a:r>
          </a:p>
          <a:p>
            <a:r>
              <a:rPr lang="en-US" sz="1800" b="1" i="0" dirty="0">
                <a:solidFill>
                  <a:srgbClr val="003186"/>
                </a:solidFill>
                <a:effectLst/>
                <a:latin typeface="MyriadPro-BoldCond"/>
              </a:rPr>
              <a:t>2.3.3.24.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individuals who have lived in a malaria‑endemic area for a continuous period of 6 months or more at any time in their life at the time of their first donation and after each return from a malarial area: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• They may be accepted as blood donors if the result of a validated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immunological test for antibodies to the malaria parasite, performed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at least 4 months after leaving the malarial area, is negative.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not performed, the donor should be deferred until the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test is performed and negative.</a:t>
            </a:r>
          </a:p>
          <a:p>
            <a:r>
              <a:rPr lang="en-US" sz="1800" b="1" i="0" dirty="0">
                <a:solidFill>
                  <a:srgbClr val="003186"/>
                </a:solidFill>
                <a:effectLst/>
                <a:latin typeface="MyriadPro-BoldCond"/>
              </a:rPr>
              <a:t>2.3.3.25.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all other individuals who have visited a malarial area without reporting any clinical symptoms consistent with malaria: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• They should be deferred for a period of 4 months following departure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from the malarial area and may then be accepted as blood donors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if the result of a validated immunological test for antibodies to the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malaria parasite is negative.</a:t>
            </a:r>
            <a:r>
              <a:rPr lang="en-US" dirty="0"/>
              <a:t> </a:t>
            </a:r>
            <a:endParaRPr lang="et-EE" dirty="0"/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If the test is not performed, the donor may be accepted once a period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of 12 months has elapsed following departure from the malarial area.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1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>
                <a:solidFill>
                  <a:srgbClr val="003186"/>
                </a:solidFill>
                <a:effectLst/>
                <a:latin typeface="MyriadPro-BoldCond"/>
              </a:rPr>
              <a:t>2.3.3.2</a:t>
            </a:r>
            <a:r>
              <a:rPr lang="et-EE" sz="1200" b="1" i="0" dirty="0">
                <a:solidFill>
                  <a:srgbClr val="003186"/>
                </a:solidFill>
                <a:effectLst/>
                <a:latin typeface="MyriadPro-BoldCond"/>
              </a:rPr>
              <a:t>2. 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individuals who give a history of malaria: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They should be deferred for a period of at least 4 months following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departure from a malarial area and 4 months following cessation of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treatment/last symptoms. They may then be accepted if the result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of a validated immunological test for antibodies to the malaria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parasite is negative.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not performed, the donor should be deferred until the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test is performed and negative.</a:t>
            </a:r>
            <a:r>
              <a:rPr lang="en-US" dirty="0"/>
              <a:t> </a:t>
            </a:r>
            <a:br>
              <a:rPr lang="en-US" dirty="0"/>
            </a:br>
            <a:r>
              <a:rPr lang="en-US" sz="1200" b="1" i="0" dirty="0">
                <a:solidFill>
                  <a:srgbClr val="003186"/>
                </a:solidFill>
                <a:effectLst/>
                <a:latin typeface="MyriadPro-BoldCond"/>
              </a:rPr>
              <a:t>2.3.3.23. 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individuals who report an undiagnosed febrile illness consistent with malaria during a visit to or within 6 months following departure from a malarial area: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They should be deferred for a period of at least 4 months following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departure from a malarial area and 4 months following cessation of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treatment/last symptoms. They may then be accepted if the result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of a validated immunological test for antibodies to the malaria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parasite is negative.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not performed, the donor should be deferred until the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test is performed and negative.</a:t>
            </a:r>
          </a:p>
          <a:p>
            <a:r>
              <a:rPr lang="en-US" sz="1200" b="1" i="0" dirty="0">
                <a:solidFill>
                  <a:srgbClr val="003186"/>
                </a:solidFill>
                <a:effectLst/>
                <a:latin typeface="MyriadPro-BoldCond"/>
              </a:rPr>
              <a:t>2.3.3.24. 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individuals who have lived in a malaria‑endemic area for a continuous period of 6 months or more at any time in their life at the time of their first donation and after each return from a malarial area: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They may be accepted as blood donors if the result of a validated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immunological test for antibodies to the malaria parasite, performed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at least 4 months after leaving the malarial area, is negative.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not performed, the donor should be deferred until the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test is performed and negative.</a:t>
            </a:r>
          </a:p>
          <a:p>
            <a:r>
              <a:rPr lang="en-US" sz="1200" b="1" i="0" dirty="0">
                <a:solidFill>
                  <a:srgbClr val="003186"/>
                </a:solidFill>
                <a:effectLst/>
                <a:latin typeface="MyriadPro-BoldCond"/>
              </a:rPr>
              <a:t>2.3.3.25. 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The following rules should apply for all other individuals who have visited a malarial area without reporting any clinical symptoms consistent with malaria: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They should be deferred for a period of 4 months following departure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from the malarial area and may then be accepted as blood donors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if the result of a validated immunological test for antibodies to the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malaria parasite is negative.</a:t>
            </a:r>
            <a:r>
              <a:rPr lang="en-US" dirty="0"/>
              <a:t> </a:t>
            </a:r>
            <a:endParaRPr lang="et-EE" dirty="0"/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If the test is not performed, the donor may be accepted once a period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of 12 months has elapsed following departure from the malarial area.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• If the test is repeatedly reactive, the donor should be deferred and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be re‑evaluated after a suitable period when the antibody test</a:t>
            </a:r>
          </a:p>
          <a:p>
            <a:r>
              <a:rPr lang="en-US" sz="1200" b="0" i="0" dirty="0">
                <a:solidFill>
                  <a:srgbClr val="242021"/>
                </a:solidFill>
                <a:effectLst/>
                <a:latin typeface="MyriadPro-Regular"/>
              </a:rPr>
              <a:t>may have reverted to negative (a period of 3 years is suggested).</a:t>
            </a:r>
            <a:r>
              <a:rPr lang="en-US" dirty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3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3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D63D5-A5B7-496C-8362-CC177CA21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7068" y="1985117"/>
            <a:ext cx="11727920" cy="4692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4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143" userDrawn="1">
          <p15:clr>
            <a:srgbClr val="FBAE40"/>
          </p15:clr>
        </p15:guide>
        <p15:guide id="2" pos="75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8668" y="338667"/>
            <a:ext cx="11521547" cy="5608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5584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0" orient="horz" pos="210" userDrawn="1">
          <p15:clr>
            <a:srgbClr val="FBAE40"/>
          </p15:clr>
        </p15:guide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7068" y="1985117"/>
            <a:ext cx="11727920" cy="4692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20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ealkirj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3161" y="2358189"/>
            <a:ext cx="8091488" cy="250432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5300" b="1" baseline="0">
                <a:solidFill>
                  <a:srgbClr val="0043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6548" y="5229013"/>
            <a:ext cx="8091488" cy="107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baseline="0">
                <a:ln>
                  <a:noFill/>
                </a:ln>
                <a:solidFill>
                  <a:srgbClr val="4F4F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13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78" userDrawn="1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apealkirj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4" y="541340"/>
            <a:ext cx="10810875" cy="7318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 baseline="0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0720" y="1991361"/>
            <a:ext cx="10810875" cy="1092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2F2F2F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99705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4" y="541340"/>
            <a:ext cx="10810875" cy="7318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0720" y="1642004"/>
            <a:ext cx="10810875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2F2F2F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0720" y="2717482"/>
            <a:ext cx="10810875" cy="287051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lang="en-US" sz="2000" b="0" i="0" smtClean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51149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islai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4" y="541340"/>
            <a:ext cx="10810875" cy="7318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00720" y="1669672"/>
            <a:ext cx="10810875" cy="391832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lang="en-US" sz="2000" b="0" i="0" smtClean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914400" indent="-457200">
              <a:buSzPct val="100000"/>
              <a:buFontTx/>
              <a:buBlip>
                <a:blip r:embed="rId2"/>
              </a:buBlip>
              <a:defRPr sz="2000" b="0">
                <a:solidFill>
                  <a:srgbClr val="4F4F4F"/>
                </a:solidFill>
                <a:latin typeface="Calibri" panose="020F0502020204030204" pitchFamily="34" charset="0"/>
              </a:defRPr>
            </a:lvl2pPr>
            <a:lvl3pPr marL="1371600" indent="-457200">
              <a:buSzPct val="100000"/>
              <a:buFontTx/>
              <a:buBlip>
                <a:blip r:embed="rId2"/>
              </a:buBlip>
              <a:defRPr sz="2000" b="0">
                <a:solidFill>
                  <a:srgbClr val="4F4F4F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8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5" y="541340"/>
            <a:ext cx="10452099" cy="7318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 baseline="0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690563" y="1273175"/>
            <a:ext cx="10452100" cy="4673812"/>
          </a:xfrm>
          <a:prstGeom prst="rect">
            <a:avLst/>
          </a:prstGeom>
        </p:spPr>
        <p:txBody>
          <a:bodyPr/>
          <a:lstStyle>
            <a:lvl1pPr>
              <a:defRPr sz="2000">
                <a:ln>
                  <a:noFill/>
                </a:ln>
                <a:solidFill>
                  <a:srgbClr val="4F4F4F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37013" y="6312907"/>
            <a:ext cx="4905587" cy="3659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6260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id ja pi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5" y="541340"/>
            <a:ext cx="5024713" cy="7318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 baseline="0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0720" y="1645921"/>
            <a:ext cx="5038075" cy="394885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lang="en-US" sz="2000" b="0" i="0" smtClean="0"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7015" y="182564"/>
            <a:ext cx="6123199" cy="57779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904965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d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02452" y="333374"/>
            <a:ext cx="5757761" cy="30956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23787" y="3429000"/>
            <a:ext cx="2878664" cy="252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5067" y="333376"/>
            <a:ext cx="2878719" cy="56165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224107" y="333377"/>
            <a:ext cx="2878344" cy="3095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2451" y="3429000"/>
            <a:ext cx="2878664" cy="252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981547" y="3429000"/>
            <a:ext cx="2878664" cy="252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4727889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hesl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6770" y="2715473"/>
            <a:ext cx="10787577" cy="713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00" b="1" baseline="0">
                <a:solidFill>
                  <a:srgbClr val="0043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0161" y="3436833"/>
            <a:ext cx="10787577" cy="713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00" b="0" baseline="0">
                <a:solidFill>
                  <a:srgbClr val="0043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7748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alkirj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3161" y="2358189"/>
            <a:ext cx="8091488" cy="250432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5300" b="1" baseline="0">
                <a:solidFill>
                  <a:srgbClr val="0043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6548" y="5229013"/>
            <a:ext cx="8091488" cy="107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baseline="0">
                <a:ln>
                  <a:noFill/>
                </a:ln>
                <a:solidFill>
                  <a:srgbClr val="4F4F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475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778" userDrawn="1">
          <p15:clr>
            <a:srgbClr val="FBAE40"/>
          </p15:clr>
        </p15:guide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d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8668" y="338667"/>
            <a:ext cx="11521547" cy="5608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1991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pealkirj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4" y="541340"/>
            <a:ext cx="10810875" cy="7318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 baseline="0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0720" y="1991361"/>
            <a:ext cx="10810875" cy="1092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2F2F2F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8074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i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4" y="541340"/>
            <a:ext cx="10810875" cy="7318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0720" y="1642004"/>
            <a:ext cx="10810875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2F2F2F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0720" y="2717482"/>
            <a:ext cx="10810875" cy="287051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lang="en-US" sz="2000" b="0" i="0" smtClean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9474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islai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4" y="541340"/>
            <a:ext cx="10810875" cy="7318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00720" y="1669672"/>
            <a:ext cx="10810875" cy="391832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lang="en-US" sz="2000" b="0" i="0" smtClean="0">
                <a:ln>
                  <a:noFill/>
                </a:ln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914400" indent="-457200">
              <a:buSzPct val="100000"/>
              <a:buFontTx/>
              <a:buBlip>
                <a:blip r:embed="rId2"/>
              </a:buBlip>
              <a:defRPr sz="2000" b="0">
                <a:solidFill>
                  <a:srgbClr val="4F4F4F"/>
                </a:solidFill>
                <a:latin typeface="Calibri" panose="020F0502020204030204" pitchFamily="34" charset="0"/>
              </a:defRPr>
            </a:lvl2pPr>
            <a:lvl3pPr marL="1371600" indent="-457200">
              <a:buSzPct val="100000"/>
              <a:buFontTx/>
              <a:buBlip>
                <a:blip r:embed="rId2"/>
              </a:buBlip>
              <a:defRPr sz="2000" b="0">
                <a:solidFill>
                  <a:srgbClr val="4F4F4F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9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5" y="541340"/>
            <a:ext cx="10452099" cy="7318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 baseline="0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690563" y="1273175"/>
            <a:ext cx="10452100" cy="4673812"/>
          </a:xfrm>
          <a:prstGeom prst="rect">
            <a:avLst/>
          </a:prstGeom>
        </p:spPr>
        <p:txBody>
          <a:bodyPr/>
          <a:lstStyle>
            <a:lvl1pPr>
              <a:defRPr sz="2000">
                <a:ln>
                  <a:noFill/>
                </a:ln>
                <a:solidFill>
                  <a:srgbClr val="4F4F4F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37013" y="6312907"/>
            <a:ext cx="4905587" cy="3659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2951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id ja pi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90565" y="541340"/>
            <a:ext cx="5024713" cy="7318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 baseline="0">
                <a:solidFill>
                  <a:srgbClr val="004387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0720" y="1645921"/>
            <a:ext cx="5038075" cy="394885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lang="en-US" sz="2000" b="0" i="0" smtClean="0">
                <a:solidFill>
                  <a:srgbClr val="4F4F4F"/>
                </a:solidFill>
                <a:effectLst/>
                <a:latin typeface="Calibri" panose="020F0502020204030204" pitchFamily="34" charset="0"/>
              </a:defRPr>
            </a:lvl1pPr>
            <a:lvl2pPr marL="4572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2pPr>
            <a:lvl3pPr marL="9144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3pPr>
            <a:lvl4pPr marL="13716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4pPr>
            <a:lvl5pPr marL="1828800" indent="0">
              <a:buNone/>
              <a:defRPr sz="2700" b="1">
                <a:solidFill>
                  <a:srgbClr val="004387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7015" y="182564"/>
            <a:ext cx="6123199" cy="57779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998540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02452" y="333374"/>
            <a:ext cx="5757761" cy="30956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23787" y="3429000"/>
            <a:ext cx="2878664" cy="252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5067" y="333376"/>
            <a:ext cx="2878719" cy="56165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224107" y="333377"/>
            <a:ext cx="2878344" cy="3095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2451" y="3429000"/>
            <a:ext cx="2878664" cy="252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981547" y="3429000"/>
            <a:ext cx="2878664" cy="252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995273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0" orient="horz" pos="3748" userDrawn="1">
          <p15:clr>
            <a:srgbClr val="FBAE40"/>
          </p15:clr>
        </p15:guide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  <p15:guide id="4" orient="horz" pos="21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sl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6770" y="2715473"/>
            <a:ext cx="10787577" cy="713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00" b="1" baseline="0">
                <a:solidFill>
                  <a:srgbClr val="0043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0161" y="3436833"/>
            <a:ext cx="10787577" cy="713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00" b="0" baseline="0">
                <a:solidFill>
                  <a:srgbClr val="0043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3983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">
          <p15:clr>
            <a:srgbClr val="FBAE40"/>
          </p15:clr>
        </p15:guide>
        <p15:guide id="3" pos="75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10706101" y="6306293"/>
            <a:ext cx="788353" cy="358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00438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3084B00-8F25-4EB9-8539-A1B01857381D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10706101" y="6306293"/>
            <a:ext cx="788353" cy="358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00438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3084B00-8F25-4EB9-8539-A1B01857381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9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49" r:id="rId11"/>
    <p:sldLayoutId id="2147483651" r:id="rId12"/>
    <p:sldLayoutId id="2147483652" r:id="rId13"/>
    <p:sldLayoutId id="2147483650" r:id="rId14"/>
    <p:sldLayoutId id="2147483658" r:id="rId15"/>
    <p:sldLayoutId id="2147483653" r:id="rId16"/>
    <p:sldLayoutId id="2147483654" r:id="rId17"/>
    <p:sldLayoutId id="2147483655" r:id="rId18"/>
    <p:sldLayoutId id="2147483656" r:id="rId19"/>
    <p:sldLayoutId id="214748365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igiteataja.ee/akt/1070320110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6432" y="2600064"/>
            <a:ext cx="11006930" cy="1809454"/>
          </a:xfrm>
        </p:spPr>
        <p:txBody>
          <a:bodyPr/>
          <a:lstStyle/>
          <a:p>
            <a:pPr algn="ctr"/>
            <a:r>
              <a:rPr lang="et-EE" sz="6600" dirty="0" err="1"/>
              <a:t>Malaariaplasmoodiumi</a:t>
            </a:r>
            <a:r>
              <a:rPr lang="et-EE" sz="6600" dirty="0"/>
              <a:t> </a:t>
            </a:r>
          </a:p>
          <a:p>
            <a:pPr algn="ctr"/>
            <a:r>
              <a:rPr lang="et-EE" sz="6600" dirty="0" err="1"/>
              <a:t>IgG</a:t>
            </a:r>
            <a:r>
              <a:rPr lang="et-EE" sz="6600" dirty="0"/>
              <a:t> antikehad ja verevalvsus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36432" y="6200774"/>
            <a:ext cx="8091488" cy="484189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Keiu Soorm</a:t>
            </a:r>
            <a:r>
              <a:rPr lang="et-EE" sz="2000" dirty="0">
                <a:solidFill>
                  <a:schemeClr val="bg2">
                    <a:lumMod val="25000"/>
                  </a:schemeClr>
                </a:solidFill>
              </a:rPr>
              <a:t>, PERH </a:t>
            </a:r>
            <a:r>
              <a:rPr lang="et-EE" sz="2000" dirty="0" err="1">
                <a:solidFill>
                  <a:schemeClr val="bg2">
                    <a:lumMod val="25000"/>
                  </a:schemeClr>
                </a:solidFill>
              </a:rPr>
              <a:t>verekeskuse</a:t>
            </a:r>
            <a:r>
              <a:rPr lang="et-EE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kvaliteedijuht</a:t>
            </a:r>
            <a:r>
              <a:rPr lang="et-EE" sz="2000" dirty="0">
                <a:solidFill>
                  <a:schemeClr val="bg2">
                    <a:lumMod val="25000"/>
                  </a:schemeClr>
                </a:solidFill>
              </a:rPr>
              <a:t> 	</a:t>
            </a:r>
            <a:fld id="{83E5C3C5-EB6E-4412-B792-5C2AB40FDF08}" type="datetime1">
              <a:rPr lang="et-EE" sz="2000" smtClean="0">
                <a:solidFill>
                  <a:schemeClr val="bg2">
                    <a:lumMod val="25000"/>
                  </a:schemeClr>
                </a:solidFill>
              </a:rPr>
              <a:t>10.12.2024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493" y="244020"/>
            <a:ext cx="8253669" cy="731837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Malaaria testimine - mikroskoopia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EEB96-64B6-4A8E-A9C7-17105D504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85" y="2463404"/>
            <a:ext cx="10574226" cy="2934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702DD-0ED4-49A9-9D72-CBC6E3528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643" y="194791"/>
            <a:ext cx="4569817" cy="20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9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86" y="274843"/>
            <a:ext cx="10810875" cy="731837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Doonorite testimine Regionaalhaiglas 2019 - 2024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0E1748-6607-4655-A754-CE2C918D1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513243"/>
              </p:ext>
            </p:extLst>
          </p:nvPr>
        </p:nvGraphicFramePr>
        <p:xfrm>
          <a:off x="376623" y="1140431"/>
          <a:ext cx="11346190" cy="544272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95614">
                  <a:extLst>
                    <a:ext uri="{9D8B030D-6E8A-4147-A177-3AD203B41FA5}">
                      <a16:colId xmlns:a16="http://schemas.microsoft.com/office/drawing/2014/main" val="1759463520"/>
                    </a:ext>
                  </a:extLst>
                </a:gridCol>
                <a:gridCol w="1500041">
                  <a:extLst>
                    <a:ext uri="{9D8B030D-6E8A-4147-A177-3AD203B41FA5}">
                      <a16:colId xmlns:a16="http://schemas.microsoft.com/office/drawing/2014/main" val="3983371273"/>
                    </a:ext>
                  </a:extLst>
                </a:gridCol>
                <a:gridCol w="1705079">
                  <a:extLst>
                    <a:ext uri="{9D8B030D-6E8A-4147-A177-3AD203B41FA5}">
                      <a16:colId xmlns:a16="http://schemas.microsoft.com/office/drawing/2014/main" val="3515784410"/>
                    </a:ext>
                  </a:extLst>
                </a:gridCol>
                <a:gridCol w="1705079">
                  <a:extLst>
                    <a:ext uri="{9D8B030D-6E8A-4147-A177-3AD203B41FA5}">
                      <a16:colId xmlns:a16="http://schemas.microsoft.com/office/drawing/2014/main" val="2033765209"/>
                    </a:ext>
                  </a:extLst>
                </a:gridCol>
                <a:gridCol w="1275102">
                  <a:extLst>
                    <a:ext uri="{9D8B030D-6E8A-4147-A177-3AD203B41FA5}">
                      <a16:colId xmlns:a16="http://schemas.microsoft.com/office/drawing/2014/main" val="2591129902"/>
                    </a:ext>
                  </a:extLst>
                </a:gridCol>
                <a:gridCol w="1189849">
                  <a:extLst>
                    <a:ext uri="{9D8B030D-6E8A-4147-A177-3AD203B41FA5}">
                      <a16:colId xmlns:a16="http://schemas.microsoft.com/office/drawing/2014/main" val="4209853304"/>
                    </a:ext>
                  </a:extLst>
                </a:gridCol>
                <a:gridCol w="1675426">
                  <a:extLst>
                    <a:ext uri="{9D8B030D-6E8A-4147-A177-3AD203B41FA5}">
                      <a16:colId xmlns:a16="http://schemas.microsoft.com/office/drawing/2014/main" val="2497320409"/>
                    </a:ext>
                  </a:extLst>
                </a:gridCol>
              </a:tblGrid>
              <a:tr h="12062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Aasta</a:t>
                      </a:r>
                      <a:endParaRPr lang="et-E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Analüüside arv</a:t>
                      </a:r>
                      <a:endParaRPr lang="et-E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Negatiivsed</a:t>
                      </a:r>
                      <a:endParaRPr lang="et-E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Piiripealsed</a:t>
                      </a:r>
                      <a:endParaRPr lang="et-E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Positiivsed</a:t>
                      </a:r>
                      <a:endParaRPr lang="et-E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Positiivsete %</a:t>
                      </a:r>
                      <a:endParaRPr lang="et-E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Pos%, sh piiripealsed</a:t>
                      </a:r>
                      <a:endParaRPr lang="et-E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21045"/>
                  </a:ext>
                </a:extLst>
              </a:tr>
              <a:tr h="588401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u="none" strike="noStrike" dirty="0">
                          <a:effectLst/>
                        </a:rPr>
                        <a:t>2019 (alates 01.10.2019)</a:t>
                      </a:r>
                      <a:endParaRPr lang="et-E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58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52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2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4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6,9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266164"/>
                  </a:ext>
                </a:extLst>
              </a:tr>
              <a:tr h="588401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u="none" strike="noStrike" dirty="0">
                          <a:effectLst/>
                        </a:rPr>
                        <a:t>2020</a:t>
                      </a:r>
                      <a:endParaRPr lang="et-E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275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250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12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13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4,7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83463"/>
                  </a:ext>
                </a:extLst>
              </a:tr>
              <a:tr h="588401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u="none" strike="noStrike" dirty="0">
                          <a:effectLst/>
                        </a:rPr>
                        <a:t>2021</a:t>
                      </a:r>
                      <a:endParaRPr lang="et-E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57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57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2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4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7,0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83683"/>
                  </a:ext>
                </a:extLst>
              </a:tr>
              <a:tr h="617824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u="none" strike="noStrike" dirty="0">
                          <a:effectLst/>
                        </a:rPr>
                        <a:t>2022</a:t>
                      </a:r>
                      <a:endParaRPr lang="et-E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149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139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4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10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6,7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19979"/>
                  </a:ext>
                </a:extLst>
              </a:tr>
              <a:tr h="617824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u="none" strike="noStrike" dirty="0">
                          <a:effectLst/>
                        </a:rPr>
                        <a:t>2023</a:t>
                      </a:r>
                      <a:endParaRPr lang="et-E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221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221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5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11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5,0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509442"/>
                  </a:ext>
                </a:extLst>
              </a:tr>
              <a:tr h="617824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u="none" strike="noStrike" dirty="0">
                          <a:effectLst/>
                        </a:rPr>
                        <a:t>2024 (kuni nov 2024)</a:t>
                      </a:r>
                      <a:endParaRPr lang="et-E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306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291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3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12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3,9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642171"/>
                  </a:ext>
                </a:extLst>
              </a:tr>
              <a:tr h="617824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Kõik kokku</a:t>
                      </a:r>
                      <a:endParaRPr lang="et-E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1066</a:t>
                      </a:r>
                      <a:endParaRPr lang="et-E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1010</a:t>
                      </a:r>
                      <a:endParaRPr lang="et-E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t-E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et-E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5,1</a:t>
                      </a:r>
                      <a:endParaRPr lang="et-E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29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46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418" y="202925"/>
            <a:ext cx="10810875" cy="619008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Võrdlus artiklite andmetega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FB6FD-9253-4A2C-98A1-DABC68864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149" y="1421679"/>
            <a:ext cx="10070851" cy="5427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46F669-B7D8-4DA3-8AD7-1A9C5DD20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21933"/>
            <a:ext cx="5740625" cy="30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8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418" y="202925"/>
            <a:ext cx="10810875" cy="619008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Võrdlus artiklite andmetega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6F669-B7D8-4DA3-8AD7-1A9C5DD2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746" y="0"/>
            <a:ext cx="4219254" cy="2212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D8066A-4D7E-4B7B-9181-87F8E4C19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18" y="1935464"/>
            <a:ext cx="9925971" cy="5014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02574-D836-4DBB-AFCD-76627DB50CFD}"/>
              </a:ext>
            </a:extLst>
          </p:cNvPr>
          <p:cNvSpPr txBox="1"/>
          <p:nvPr/>
        </p:nvSpPr>
        <p:spPr>
          <a:xfrm>
            <a:off x="606174" y="996593"/>
            <a:ext cx="6986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Uuritud </a:t>
            </a:r>
            <a:r>
              <a:rPr lang="et-EE" b="1" dirty="0"/>
              <a:t>1096 </a:t>
            </a:r>
            <a:r>
              <a:rPr lang="et-EE" b="1" dirty="0" err="1"/>
              <a:t>donatsioonist</a:t>
            </a:r>
            <a:r>
              <a:rPr lang="et-EE" b="1" dirty="0"/>
              <a:t> </a:t>
            </a:r>
            <a:r>
              <a:rPr lang="et-EE" dirty="0"/>
              <a:t>olid EIA positiivsed 83 </a:t>
            </a:r>
            <a:r>
              <a:rPr lang="et-EE" dirty="0" err="1"/>
              <a:t>donatsiooni</a:t>
            </a:r>
            <a:r>
              <a:rPr lang="et-EE" dirty="0"/>
              <a:t>, </a:t>
            </a:r>
            <a:r>
              <a:rPr lang="et-EE" b="1" dirty="0"/>
              <a:t>7,5%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83 positiivsest olid </a:t>
            </a:r>
            <a:r>
              <a:rPr lang="et-EE" b="1" dirty="0"/>
              <a:t>kinnitatud positiivsed 20, mis teeb 24%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/>
              <a:t>Kogu uuritud </a:t>
            </a:r>
            <a:r>
              <a:rPr lang="et-EE" b="1" dirty="0" err="1"/>
              <a:t>donatsioonidest</a:t>
            </a:r>
            <a:r>
              <a:rPr lang="et-EE" b="1" dirty="0"/>
              <a:t> oli kinnitatud positiivseid 1,5%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8224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86" y="274843"/>
            <a:ext cx="9745529" cy="731837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Võrdlus artiklite andmetega, mõtted, küsimused.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E5E83-408C-4A73-9EA2-CF5DB5DB8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59" y="1283074"/>
            <a:ext cx="11381574" cy="5481141"/>
          </a:xfrm>
        </p:spPr>
        <p:txBody>
          <a:bodyPr/>
          <a:lstStyle/>
          <a:p>
            <a:pPr algn="just"/>
            <a:r>
              <a:rPr lang="et-EE" sz="2800" dirty="0"/>
              <a:t>Andmed artiklist, et EIA puhul on kinnitatud positiivsete hulk u 25%.</a:t>
            </a:r>
          </a:p>
          <a:p>
            <a:pPr marL="0" indent="0" algn="just">
              <a:buNone/>
            </a:pPr>
            <a:endParaRPr lang="et-EE" sz="2800" dirty="0"/>
          </a:p>
          <a:p>
            <a:pPr algn="just"/>
            <a:r>
              <a:rPr lang="et-EE" sz="2800" dirty="0"/>
              <a:t>Meie eesmärgiks oli sõeluda välja </a:t>
            </a:r>
            <a:r>
              <a:rPr lang="et-EE" sz="2800" dirty="0" err="1"/>
              <a:t>IgG</a:t>
            </a:r>
            <a:r>
              <a:rPr lang="et-EE" sz="2800" dirty="0"/>
              <a:t> negatiivsed doonorid, kes saavad pärast 4 kuud verd loovutada, kuid positiivsete käsitlemine?</a:t>
            </a:r>
          </a:p>
          <a:p>
            <a:pPr algn="just"/>
            <a:endParaRPr lang="et-EE" sz="2800" dirty="0">
              <a:solidFill>
                <a:schemeClr val="tx1"/>
              </a:solidFill>
            </a:endParaRPr>
          </a:p>
          <a:p>
            <a:r>
              <a:rPr lang="et-EE" sz="2800" dirty="0" err="1"/>
              <a:t>IgG</a:t>
            </a:r>
            <a:r>
              <a:rPr lang="et-EE" sz="2800" dirty="0"/>
              <a:t> positiivsete/piiripealsete tulemustega doonorid keelustame 3 aastaks ilma kinnitava uuringuta?</a:t>
            </a:r>
          </a:p>
          <a:p>
            <a:pPr marL="0" indent="0">
              <a:buNone/>
            </a:pPr>
            <a:endParaRPr lang="et-EE" sz="2800" dirty="0">
              <a:solidFill>
                <a:schemeClr val="tx1"/>
              </a:solidFill>
            </a:endParaRPr>
          </a:p>
          <a:p>
            <a:r>
              <a:rPr lang="et-EE" sz="2800" dirty="0"/>
              <a:t>EIA piiripealsete vastuse juures alati kommentaar – suure tõenäosusega ebaspetsiifiline reaktsioon.</a:t>
            </a:r>
          </a:p>
        </p:txBody>
      </p:sp>
    </p:spTree>
    <p:extLst>
      <p:ext uri="{BB962C8B-B14F-4D97-AF65-F5344CB8AC3E}">
        <p14:creationId xmlns:p14="http://schemas.microsoft.com/office/powerpoint/2010/main" val="379047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418" y="202925"/>
            <a:ext cx="10810875" cy="619008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Verevalvsus ja tagasivaated 2021 - 2024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57E3C7-6ED1-4590-90DD-C7AEE95A4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19442"/>
              </p:ext>
            </p:extLst>
          </p:nvPr>
        </p:nvGraphicFramePr>
        <p:xfrm>
          <a:off x="390417" y="924673"/>
          <a:ext cx="11332658" cy="57304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00850">
                  <a:extLst>
                    <a:ext uri="{9D8B030D-6E8A-4147-A177-3AD203B41FA5}">
                      <a16:colId xmlns:a16="http://schemas.microsoft.com/office/drawing/2014/main" val="38558161"/>
                    </a:ext>
                  </a:extLst>
                </a:gridCol>
                <a:gridCol w="1821026">
                  <a:extLst>
                    <a:ext uri="{9D8B030D-6E8A-4147-A177-3AD203B41FA5}">
                      <a16:colId xmlns:a16="http://schemas.microsoft.com/office/drawing/2014/main" val="459370136"/>
                    </a:ext>
                  </a:extLst>
                </a:gridCol>
                <a:gridCol w="1943454">
                  <a:extLst>
                    <a:ext uri="{9D8B030D-6E8A-4147-A177-3AD203B41FA5}">
                      <a16:colId xmlns:a16="http://schemas.microsoft.com/office/drawing/2014/main" val="1449077112"/>
                    </a:ext>
                  </a:extLst>
                </a:gridCol>
                <a:gridCol w="1993846">
                  <a:extLst>
                    <a:ext uri="{9D8B030D-6E8A-4147-A177-3AD203B41FA5}">
                      <a16:colId xmlns:a16="http://schemas.microsoft.com/office/drawing/2014/main" val="1555003912"/>
                    </a:ext>
                  </a:extLst>
                </a:gridCol>
                <a:gridCol w="1495383">
                  <a:extLst>
                    <a:ext uri="{9D8B030D-6E8A-4147-A177-3AD203B41FA5}">
                      <a16:colId xmlns:a16="http://schemas.microsoft.com/office/drawing/2014/main" val="733788441"/>
                    </a:ext>
                  </a:extLst>
                </a:gridCol>
                <a:gridCol w="1378099">
                  <a:extLst>
                    <a:ext uri="{9D8B030D-6E8A-4147-A177-3AD203B41FA5}">
                      <a16:colId xmlns:a16="http://schemas.microsoft.com/office/drawing/2014/main" val="69264415"/>
                    </a:ext>
                  </a:extLst>
                </a:gridCol>
              </a:tblGrid>
              <a:tr h="102249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Aasta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Verevalvsuste arv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Tagasivaadete arv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TGV</a:t>
                      </a:r>
                      <a:r>
                        <a:rPr lang="et-E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uuritud </a:t>
                      </a:r>
                      <a:r>
                        <a:rPr lang="et-EE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donatsioonide</a:t>
                      </a:r>
                      <a:r>
                        <a:rPr lang="et-E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arv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Positiivsed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Piiripealsed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4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45142"/>
                  </a:ext>
                </a:extLst>
              </a:tr>
              <a:tr h="887319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 dirty="0">
                          <a:effectLst/>
                        </a:rPr>
                        <a:t>2021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1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1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1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0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52908"/>
                  </a:ext>
                </a:extLst>
              </a:tr>
              <a:tr h="887319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>
                          <a:effectLst/>
                        </a:rPr>
                        <a:t>2022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2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3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4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2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2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251137"/>
                  </a:ext>
                </a:extLst>
              </a:tr>
              <a:tr h="887319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>
                          <a:effectLst/>
                        </a:rPr>
                        <a:t>2023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2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3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4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1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00165"/>
                  </a:ext>
                </a:extLst>
              </a:tr>
              <a:tr h="1114262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 dirty="0">
                          <a:effectLst/>
                        </a:rPr>
                        <a:t>2024 (kuni nov 2024)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4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4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6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2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2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55775"/>
                  </a:ext>
                </a:extLst>
              </a:tr>
              <a:tr h="931686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Kõik kokku</a:t>
                      </a:r>
                      <a:endParaRPr lang="et-EE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t-EE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t-EE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t-EE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t-EE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t-EE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4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72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86" y="274843"/>
            <a:ext cx="10810875" cy="731837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Tekkinud küsimused?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E5E83-408C-4A73-9EA2-CF5DB5DB8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5251" y="1667463"/>
            <a:ext cx="11657744" cy="4273352"/>
          </a:xfrm>
        </p:spPr>
        <p:txBody>
          <a:bodyPr/>
          <a:lstStyle/>
          <a:p>
            <a:pPr marL="0" indent="0">
              <a:buNone/>
            </a:pPr>
            <a:endParaRPr lang="et-EE" dirty="0"/>
          </a:p>
          <a:p>
            <a:r>
              <a:rPr lang="et-EE" sz="2800" dirty="0"/>
              <a:t>Kas </a:t>
            </a:r>
            <a:r>
              <a:rPr lang="et-EE" sz="2800" dirty="0" err="1"/>
              <a:t>IgG</a:t>
            </a:r>
            <a:r>
              <a:rPr lang="et-EE" sz="2800" dirty="0"/>
              <a:t> positiivne kinnitamata tulemus on piisav tagasivaate ja verevalvsuse algatamiseks? Ristreaktsioonid ja valepositiivsed tulemused?</a:t>
            </a:r>
          </a:p>
          <a:p>
            <a:pPr marL="0" indent="0">
              <a:buNone/>
            </a:pPr>
            <a:endParaRPr lang="et-EE" sz="2800" dirty="0"/>
          </a:p>
          <a:p>
            <a:r>
              <a:rPr lang="et-EE" sz="2800" dirty="0"/>
              <a:t>Riiklikud juhised, kuidas tegutseda, kas oleks vajalikud?</a:t>
            </a:r>
          </a:p>
          <a:p>
            <a:pPr marL="0" indent="0">
              <a:buNone/>
            </a:pPr>
            <a:r>
              <a:rPr lang="et-E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0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05CEE5-A226-4A47-9CE2-20B57BC69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439" y="294205"/>
            <a:ext cx="10810875" cy="731837"/>
          </a:xfrm>
        </p:spPr>
        <p:txBody>
          <a:bodyPr/>
          <a:lstStyle/>
          <a:p>
            <a:r>
              <a:rPr lang="et-EE" dirty="0"/>
              <a:t>EDQM juhis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53355-395D-4E0A-9BD9-6338F93508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506" y="1415565"/>
            <a:ext cx="6547494" cy="4551481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Guide to the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preparation, use and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quality assurance of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BLOOD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COMPONENTS</a:t>
            </a:r>
            <a:r>
              <a:rPr lang="et-EE" sz="2400" dirty="0">
                <a:solidFill>
                  <a:schemeClr val="tx1"/>
                </a:solidFill>
              </a:rPr>
              <a:t>, </a:t>
            </a:r>
            <a:r>
              <a:rPr lang="et-EE" sz="2400" dirty="0" err="1">
                <a:solidFill>
                  <a:schemeClr val="tx1"/>
                </a:solidFill>
              </a:rPr>
              <a:t>21st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t-EE" sz="2400" dirty="0" err="1">
                <a:solidFill>
                  <a:schemeClr val="tx1"/>
                </a:solidFill>
              </a:rPr>
              <a:t>Edition</a:t>
            </a:r>
            <a:r>
              <a:rPr lang="et-EE" sz="2400" dirty="0">
                <a:solidFill>
                  <a:schemeClr val="tx1"/>
                </a:solidFill>
              </a:rPr>
              <a:t> (momendil kehtiv)</a:t>
            </a:r>
          </a:p>
          <a:p>
            <a:r>
              <a:rPr lang="et-EE" sz="2400" b="1" dirty="0">
                <a:solidFill>
                  <a:schemeClr val="tx1"/>
                </a:solidFill>
              </a:rPr>
              <a:t>Reisimise puhul piirang 12 kuud ilma testimiseta</a:t>
            </a:r>
          </a:p>
          <a:p>
            <a:pPr marL="0" indent="0">
              <a:buNone/>
            </a:pPr>
            <a:endParaRPr lang="et-EE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Guide to the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preparation, use and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quality assurance of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BLOOD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COMPONENTS</a:t>
            </a:r>
            <a:r>
              <a:rPr lang="et-EE" sz="2400" dirty="0">
                <a:solidFill>
                  <a:schemeClr val="tx1"/>
                </a:solidFill>
              </a:rPr>
              <a:t>, </a:t>
            </a:r>
            <a:r>
              <a:rPr lang="et-EE" sz="2400" dirty="0" err="1">
                <a:solidFill>
                  <a:srgbClr val="FF0000"/>
                </a:solidFill>
              </a:rPr>
              <a:t>22st</a:t>
            </a:r>
            <a:r>
              <a:rPr lang="et-EE" sz="2400" dirty="0">
                <a:solidFill>
                  <a:srgbClr val="FF0000"/>
                </a:solidFill>
              </a:rPr>
              <a:t> </a:t>
            </a:r>
            <a:r>
              <a:rPr lang="et-EE" sz="2400" dirty="0" err="1">
                <a:solidFill>
                  <a:srgbClr val="FF0000"/>
                </a:solidFill>
              </a:rPr>
              <a:t>Edition</a:t>
            </a:r>
            <a:r>
              <a:rPr lang="et-EE" sz="2400" dirty="0">
                <a:solidFill>
                  <a:srgbClr val="FF0000"/>
                </a:solidFill>
              </a:rPr>
              <a:t> (mustand)</a:t>
            </a:r>
          </a:p>
          <a:p>
            <a:r>
              <a:rPr lang="et-EE" sz="2400" b="1" dirty="0">
                <a:solidFill>
                  <a:schemeClr val="tx1"/>
                </a:solidFill>
              </a:rPr>
              <a:t>Reisimise puhul piirang 6 kuud ilma testimiseta</a:t>
            </a:r>
          </a:p>
          <a:p>
            <a:pPr marL="0" indent="0">
              <a:buNone/>
            </a:pPr>
            <a:endParaRPr lang="et-EE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BD8F9-7A55-4CF7-A30A-328301C42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880" y="43734"/>
            <a:ext cx="4798614" cy="6770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335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50976" y="3066147"/>
            <a:ext cx="9814560" cy="530297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t-EE" sz="3600" b="1" dirty="0">
                <a:solidFill>
                  <a:srgbClr val="004387"/>
                </a:solidFill>
              </a:rPr>
              <a:t>TÄNAN KUULAMAST! </a:t>
            </a:r>
            <a:endParaRPr lang="et-EE" sz="2800" dirty="0">
              <a:solidFill>
                <a:srgbClr val="004387"/>
              </a:solidFill>
              <a:latin typeface="+mj-lt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4387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4BE0B-BB22-40D2-AFF8-3F58ACBFF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53" y="0"/>
            <a:ext cx="4029174" cy="262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BC2C2-F245-4120-9910-9502A4EDA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29" y="4180114"/>
            <a:ext cx="4089002" cy="272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CD72C-32C1-4E5A-BE53-3D58DED17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26" y="4204171"/>
            <a:ext cx="4089002" cy="267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A978B4-7A15-4CA2-BAAE-522175629F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25" y="0"/>
            <a:ext cx="4120309" cy="250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940B6C-E05B-455A-A34F-DC4A16C70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939097" cy="262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E7C9F-513D-4F00-A7FD-BB395D413D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t="10519"/>
          <a:stretch/>
        </p:blipFill>
        <p:spPr>
          <a:xfrm>
            <a:off x="121028" y="4180114"/>
            <a:ext cx="3757438" cy="307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22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1254" y="155272"/>
            <a:ext cx="5567823" cy="731837"/>
          </a:xfrm>
        </p:spPr>
        <p:txBody>
          <a:bodyPr/>
          <a:lstStyle/>
          <a:p>
            <a:r>
              <a:rPr lang="et-EE" dirty="0"/>
              <a:t>Malaaria piirangud – USA</a:t>
            </a:r>
            <a:endParaRPr lang="et-EE" sz="3600" b="1" dirty="0">
              <a:solidFill>
                <a:srgbClr val="004387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E5E83-408C-4A73-9EA2-CF5DB5DB8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8686" y="1090079"/>
            <a:ext cx="3060479" cy="61338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Mitte-endeemilise piirkonna elanik, kes on reisinud malaaria piirkonnas on kehtestatud 3 kuuline piirang (testimist ei teostata).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Malaaria endeemilise piirkonna elaniku vereloovutamine on piiratud 3 aastaks (testimist ei teostata), ka reisimise puhul. Kuid kui doonor on elanud üle 3 aasta mitte-endeemilises piirkonnas, siis piirangut ei kehtestata. </a:t>
            </a:r>
          </a:p>
          <a:p>
            <a:pPr>
              <a:buFont typeface="Arial" panose="020B0604020202020204" pitchFamily="34" charset="0"/>
              <a:buChar char="•"/>
            </a:pPr>
            <a:endParaRPr lang="et-E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68A3B-A97D-47B5-B9B1-D1D980526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277" y="92280"/>
            <a:ext cx="3472991" cy="4514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C20A1-0B5D-4862-982E-300388EBC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108" y="945694"/>
            <a:ext cx="4607169" cy="58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5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901" y="159250"/>
            <a:ext cx="7986541" cy="731837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Mis ajast testime ja millega?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E5E83-408C-4A73-9EA2-CF5DB5DB8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5213" y="1053486"/>
            <a:ext cx="11381574" cy="5481141"/>
          </a:xfrm>
        </p:spPr>
        <p:txBody>
          <a:bodyPr/>
          <a:lstStyle/>
          <a:p>
            <a:pPr algn="just"/>
            <a:r>
              <a:rPr lang="et-EE" sz="2800" dirty="0">
                <a:solidFill>
                  <a:schemeClr val="tx1"/>
                </a:solidFill>
              </a:rPr>
              <a:t>Alates </a:t>
            </a:r>
            <a:r>
              <a:rPr lang="et-EE" sz="2800" b="1" dirty="0">
                <a:solidFill>
                  <a:schemeClr val="tx1"/>
                </a:solidFill>
              </a:rPr>
              <a:t>01.10.2019</a:t>
            </a:r>
            <a:r>
              <a:rPr lang="et-EE" sz="2800" dirty="0">
                <a:solidFill>
                  <a:schemeClr val="tx1"/>
                </a:solidFill>
              </a:rPr>
              <a:t> pakume doonoritele, kes on reisinud malaaria endeemilises piirkonnas, võimalust </a:t>
            </a:r>
            <a:r>
              <a:rPr lang="et-EE" sz="2800" b="1" dirty="0">
                <a:solidFill>
                  <a:schemeClr val="tx1"/>
                </a:solidFill>
              </a:rPr>
              <a:t>vähendada</a:t>
            </a:r>
            <a:r>
              <a:rPr lang="et-EE" sz="2800" dirty="0">
                <a:solidFill>
                  <a:schemeClr val="tx1"/>
                </a:solidFill>
              </a:rPr>
              <a:t> </a:t>
            </a:r>
            <a:r>
              <a:rPr lang="et-EE" sz="2800" dirty="0" err="1">
                <a:solidFill>
                  <a:schemeClr val="tx1"/>
                </a:solidFill>
              </a:rPr>
              <a:t>malaariaplasmoodiumi</a:t>
            </a:r>
            <a:r>
              <a:rPr lang="et-EE" sz="2800" dirty="0">
                <a:solidFill>
                  <a:schemeClr val="tx1"/>
                </a:solidFill>
              </a:rPr>
              <a:t> </a:t>
            </a:r>
            <a:r>
              <a:rPr lang="et-EE" sz="2800" dirty="0" err="1">
                <a:solidFill>
                  <a:schemeClr val="tx1"/>
                </a:solidFill>
              </a:rPr>
              <a:t>IgG</a:t>
            </a:r>
            <a:r>
              <a:rPr lang="et-EE" sz="2800" dirty="0">
                <a:solidFill>
                  <a:schemeClr val="tx1"/>
                </a:solidFill>
              </a:rPr>
              <a:t> antikehade testimise korral vereloovutuse </a:t>
            </a:r>
            <a:r>
              <a:rPr lang="et-EE" sz="2800" b="1" dirty="0">
                <a:solidFill>
                  <a:schemeClr val="tx1"/>
                </a:solidFill>
              </a:rPr>
              <a:t>piirangut 12 kuult 4 kuule</a:t>
            </a:r>
            <a:r>
              <a:rPr lang="et-EE" sz="28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t-EE" sz="2800" dirty="0">
              <a:solidFill>
                <a:schemeClr val="tx1"/>
              </a:solidFill>
            </a:endParaRPr>
          </a:p>
          <a:p>
            <a:r>
              <a:rPr lang="et-EE" sz="2800" dirty="0">
                <a:solidFill>
                  <a:schemeClr val="tx1"/>
                </a:solidFill>
              </a:rPr>
              <a:t>Uuringud teostatakse PERH laboratooriumis, test – Anti-</a:t>
            </a:r>
            <a:r>
              <a:rPr lang="et-EE" sz="2800" dirty="0" err="1">
                <a:solidFill>
                  <a:schemeClr val="tx1"/>
                </a:solidFill>
              </a:rPr>
              <a:t>Plasmodium</a:t>
            </a:r>
            <a:r>
              <a:rPr lang="et-EE" sz="2800" dirty="0">
                <a:solidFill>
                  <a:schemeClr val="tx1"/>
                </a:solidFill>
              </a:rPr>
              <a:t> ELISA (</a:t>
            </a:r>
            <a:r>
              <a:rPr lang="et-EE" sz="2800" dirty="0" err="1">
                <a:solidFill>
                  <a:schemeClr val="tx1"/>
                </a:solidFill>
              </a:rPr>
              <a:t>IgG</a:t>
            </a:r>
            <a:r>
              <a:rPr lang="et-EE" sz="2800" dirty="0">
                <a:solidFill>
                  <a:schemeClr val="tx1"/>
                </a:solidFill>
              </a:rPr>
              <a:t>), </a:t>
            </a:r>
            <a:r>
              <a:rPr lang="et-EE" sz="2800" dirty="0" err="1">
                <a:solidFill>
                  <a:schemeClr val="tx1"/>
                </a:solidFill>
              </a:rPr>
              <a:t>Euroimmun</a:t>
            </a:r>
            <a:r>
              <a:rPr lang="et-EE" sz="2800" dirty="0">
                <a:solidFill>
                  <a:schemeClr val="tx1"/>
                </a:solidFill>
              </a:rPr>
              <a:t>.</a:t>
            </a:r>
          </a:p>
          <a:p>
            <a:endParaRPr lang="et-EE" sz="2800" dirty="0">
              <a:solidFill>
                <a:schemeClr val="tx1"/>
              </a:solidFill>
            </a:endParaRPr>
          </a:p>
          <a:p>
            <a:r>
              <a:rPr lang="et-EE" sz="2800" dirty="0">
                <a:solidFill>
                  <a:schemeClr val="tx1"/>
                </a:solidFill>
              </a:rPr>
              <a:t>Kinnitavat uuringut Eestis ei teostata ja me ei ole ka väljaspoole analüüsimiseks proove saatnud.</a:t>
            </a:r>
          </a:p>
          <a:p>
            <a:endParaRPr lang="et-EE" sz="2800" dirty="0">
              <a:solidFill>
                <a:schemeClr val="tx1"/>
              </a:solidFill>
            </a:endParaRPr>
          </a:p>
          <a:p>
            <a:r>
              <a:rPr lang="et-EE" sz="2800" dirty="0">
                <a:solidFill>
                  <a:schemeClr val="tx1"/>
                </a:solidFill>
              </a:rPr>
              <a:t>Vereohutuse tagamiseks keelustame ajutiselt kõik positiivsed ja piiripealsed doonorid (3 aastat).</a:t>
            </a:r>
          </a:p>
        </p:txBody>
      </p:sp>
    </p:spTree>
    <p:extLst>
      <p:ext uri="{BB962C8B-B14F-4D97-AF65-F5344CB8AC3E}">
        <p14:creationId xmlns:p14="http://schemas.microsoft.com/office/powerpoint/2010/main" val="227438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1" y="0"/>
            <a:ext cx="10810875" cy="731837"/>
          </a:xfrm>
        </p:spPr>
        <p:txBody>
          <a:bodyPr/>
          <a:lstStyle/>
          <a:p>
            <a:r>
              <a:rPr lang="et-EE" dirty="0"/>
              <a:t>Malaaria piirangud – USA</a:t>
            </a:r>
            <a:endParaRPr lang="et-EE" sz="3600" b="1" dirty="0">
              <a:solidFill>
                <a:srgbClr val="00438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0A8A7-ABD3-4188-AA50-A31EF1858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44" y="1479736"/>
            <a:ext cx="7306695" cy="4344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5AA5D-25F6-4705-94CD-81CB7DDCA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980" y="1"/>
            <a:ext cx="4903958" cy="23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3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562" y="0"/>
            <a:ext cx="10810875" cy="731837"/>
          </a:xfrm>
        </p:spPr>
        <p:txBody>
          <a:bodyPr/>
          <a:lstStyle/>
          <a:p>
            <a:r>
              <a:rPr lang="et-EE" dirty="0"/>
              <a:t>Malaaria piirangud – Prantsusmaa</a:t>
            </a:r>
            <a:endParaRPr lang="et-EE" sz="3600" b="1" dirty="0">
              <a:solidFill>
                <a:srgbClr val="00438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18C25-3699-49C5-8061-BAF679D33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980" y="1"/>
            <a:ext cx="4903958" cy="2309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17F49B-7D35-4A9A-ACF7-E6737724D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30" y="731837"/>
            <a:ext cx="7573432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91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055" y="233846"/>
            <a:ext cx="10810875" cy="731837"/>
          </a:xfrm>
        </p:spPr>
        <p:txBody>
          <a:bodyPr/>
          <a:lstStyle/>
          <a:p>
            <a:r>
              <a:rPr lang="et-EE" dirty="0"/>
              <a:t>Malaaria piirangud –Inglismaa</a:t>
            </a:r>
            <a:endParaRPr lang="et-EE" sz="3600" b="1" dirty="0">
              <a:solidFill>
                <a:srgbClr val="00438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18C25-3699-49C5-8061-BAF679D33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170" y="4278108"/>
            <a:ext cx="5020830" cy="2364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4CEB34-1A1B-4340-8009-E7C62730D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52" y="1079608"/>
            <a:ext cx="7763958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33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562" y="579643"/>
            <a:ext cx="10810875" cy="731837"/>
          </a:xfrm>
        </p:spPr>
        <p:txBody>
          <a:bodyPr/>
          <a:lstStyle/>
          <a:p>
            <a:r>
              <a:rPr lang="et-EE" dirty="0"/>
              <a:t>Malaaria piirangud – Kanada</a:t>
            </a:r>
            <a:endParaRPr lang="et-EE" sz="3600" b="1" dirty="0">
              <a:solidFill>
                <a:srgbClr val="00438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EC25E-DF64-4D80-8E1A-9F21157BB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656320"/>
            <a:ext cx="6830378" cy="4248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918C25-3699-49C5-8061-BAF679D33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431" y="129237"/>
            <a:ext cx="5020830" cy="23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14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1" y="0"/>
            <a:ext cx="10810875" cy="731837"/>
          </a:xfrm>
        </p:spPr>
        <p:txBody>
          <a:bodyPr/>
          <a:lstStyle/>
          <a:p>
            <a:r>
              <a:rPr lang="et-EE" dirty="0"/>
              <a:t>Malaaria piirangud – Austraalia</a:t>
            </a:r>
            <a:endParaRPr lang="et-EE" sz="3600" b="1" dirty="0">
              <a:solidFill>
                <a:srgbClr val="00438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F9312-B4E3-4178-B609-DAC38E61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619" y="761149"/>
            <a:ext cx="7763958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7864" y="190610"/>
            <a:ext cx="10810875" cy="731837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Malaaria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E5E83-408C-4A73-9EA2-CF5DB5DB8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998" y="1100850"/>
            <a:ext cx="10810875" cy="5018804"/>
          </a:xfrm>
        </p:spPr>
        <p:txBody>
          <a:bodyPr/>
          <a:lstStyle/>
          <a:p>
            <a:r>
              <a:rPr lang="et-EE" sz="2400" dirty="0">
                <a:solidFill>
                  <a:schemeClr val="tx1"/>
                </a:solidFill>
              </a:rPr>
              <a:t>Malaaria on ohtlik parasiit-nakkushaigus, mis on levinud endeemilises vormis maailma troopilistes ja subtroopilistes piirkondades – </a:t>
            </a:r>
            <a:r>
              <a:rPr lang="et-EE" sz="2400" b="1" dirty="0">
                <a:solidFill>
                  <a:schemeClr val="tx1"/>
                </a:solidFill>
              </a:rPr>
              <a:t>Aafrikas, Lõuna-Ameerikas, Kagu-Aasias, Indias ja Edela-Okeaanias</a:t>
            </a:r>
            <a:r>
              <a:rPr lang="et-EE" sz="2400" dirty="0">
                <a:solidFill>
                  <a:schemeClr val="tx1"/>
                </a:solidFill>
              </a:rPr>
              <a:t>.</a:t>
            </a:r>
          </a:p>
          <a:p>
            <a:endParaRPr lang="et-EE" sz="2400" dirty="0"/>
          </a:p>
          <a:p>
            <a:r>
              <a:rPr lang="et-EE" sz="2400" dirty="0">
                <a:solidFill>
                  <a:schemeClr val="tx1"/>
                </a:solidFill>
              </a:rPr>
              <a:t>Malaaria haigusetekitajateks on </a:t>
            </a:r>
            <a:r>
              <a:rPr lang="et-EE" sz="2400" dirty="0" err="1">
                <a:solidFill>
                  <a:schemeClr val="tx1"/>
                </a:solidFill>
              </a:rPr>
              <a:t>protozoad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t-EE" sz="2400" b="1" i="1" dirty="0" err="1">
                <a:solidFill>
                  <a:schemeClr val="tx1"/>
                </a:solidFill>
              </a:rPr>
              <a:t>Plasmodium</a:t>
            </a:r>
            <a:r>
              <a:rPr lang="et-EE" sz="2400" b="1" i="1" dirty="0">
                <a:solidFill>
                  <a:schemeClr val="tx1"/>
                </a:solidFill>
              </a:rPr>
              <a:t> </a:t>
            </a:r>
            <a:r>
              <a:rPr lang="et-EE" sz="2400" b="1" i="1" dirty="0" err="1">
                <a:solidFill>
                  <a:schemeClr val="tx1"/>
                </a:solidFill>
              </a:rPr>
              <a:t>falciparum</a:t>
            </a:r>
            <a:r>
              <a:rPr lang="et-EE" sz="2400" b="1" dirty="0">
                <a:solidFill>
                  <a:schemeClr val="tx1"/>
                </a:solidFill>
              </a:rPr>
              <a:t>, </a:t>
            </a:r>
            <a:r>
              <a:rPr lang="et-EE" sz="2400" b="1" i="1" dirty="0" err="1">
                <a:solidFill>
                  <a:schemeClr val="tx1"/>
                </a:solidFill>
              </a:rPr>
              <a:t>Plasmodium</a:t>
            </a:r>
            <a:r>
              <a:rPr lang="et-EE" sz="2400" b="1" i="1" dirty="0">
                <a:solidFill>
                  <a:schemeClr val="tx1"/>
                </a:solidFill>
              </a:rPr>
              <a:t> </a:t>
            </a:r>
            <a:r>
              <a:rPr lang="et-EE" sz="2400" b="1" i="1" dirty="0" err="1">
                <a:solidFill>
                  <a:schemeClr val="tx1"/>
                </a:solidFill>
              </a:rPr>
              <a:t>vivax</a:t>
            </a:r>
            <a:r>
              <a:rPr lang="et-EE" sz="2400" b="1" dirty="0">
                <a:solidFill>
                  <a:schemeClr val="tx1"/>
                </a:solidFill>
              </a:rPr>
              <a:t>, </a:t>
            </a:r>
            <a:r>
              <a:rPr lang="et-EE" sz="2400" b="1" i="1" dirty="0" err="1">
                <a:solidFill>
                  <a:schemeClr val="tx1"/>
                </a:solidFill>
              </a:rPr>
              <a:t>Plasmodium</a:t>
            </a:r>
            <a:r>
              <a:rPr lang="et-EE" sz="2400" b="1" i="1" dirty="0">
                <a:solidFill>
                  <a:schemeClr val="tx1"/>
                </a:solidFill>
              </a:rPr>
              <a:t> </a:t>
            </a:r>
            <a:r>
              <a:rPr lang="et-EE" sz="2400" b="1" i="1" dirty="0" err="1">
                <a:solidFill>
                  <a:schemeClr val="tx1"/>
                </a:solidFill>
              </a:rPr>
              <a:t>ovale</a:t>
            </a:r>
            <a:r>
              <a:rPr lang="et-EE" sz="2400" b="1" i="1" dirty="0">
                <a:solidFill>
                  <a:schemeClr val="tx1"/>
                </a:solidFill>
              </a:rPr>
              <a:t> </a:t>
            </a:r>
            <a:r>
              <a:rPr lang="et-EE" sz="2400" b="1" dirty="0">
                <a:solidFill>
                  <a:schemeClr val="tx1"/>
                </a:solidFill>
              </a:rPr>
              <a:t>ja </a:t>
            </a:r>
            <a:r>
              <a:rPr lang="et-EE" sz="2400" b="1" i="1" dirty="0" err="1">
                <a:solidFill>
                  <a:schemeClr val="tx1"/>
                </a:solidFill>
              </a:rPr>
              <a:t>Plasmodium</a:t>
            </a:r>
            <a:r>
              <a:rPr lang="et-EE" sz="2400" b="1" i="1" dirty="0">
                <a:solidFill>
                  <a:schemeClr val="tx1"/>
                </a:solidFill>
              </a:rPr>
              <a:t> </a:t>
            </a:r>
            <a:r>
              <a:rPr lang="et-EE" sz="2400" b="1" i="1" dirty="0" err="1">
                <a:solidFill>
                  <a:schemeClr val="tx1"/>
                </a:solidFill>
              </a:rPr>
              <a:t>malariae</a:t>
            </a:r>
            <a:r>
              <a:rPr lang="et-EE" sz="2400" dirty="0">
                <a:solidFill>
                  <a:schemeClr val="tx1"/>
                </a:solidFill>
              </a:rPr>
              <a:t>. Endeemilistes maades esineb sageli samaaegset nakatumist mitme haigusetekitajaga.</a:t>
            </a:r>
          </a:p>
          <a:p>
            <a:endParaRPr lang="et-EE" sz="2400" dirty="0"/>
          </a:p>
          <a:p>
            <a:r>
              <a:rPr lang="et-EE" sz="2400" dirty="0">
                <a:solidFill>
                  <a:schemeClr val="tx1"/>
                </a:solidFill>
              </a:rPr>
              <a:t>Malaaria-</a:t>
            </a:r>
            <a:r>
              <a:rPr lang="et-EE" sz="2400" dirty="0" err="1">
                <a:solidFill>
                  <a:schemeClr val="tx1"/>
                </a:solidFill>
              </a:rPr>
              <a:t>plasmoodiumide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t-EE" sz="2400" dirty="0" err="1">
                <a:solidFill>
                  <a:schemeClr val="tx1"/>
                </a:solidFill>
              </a:rPr>
              <a:t>ülekandjateks</a:t>
            </a:r>
            <a:r>
              <a:rPr lang="et-EE" sz="2400" dirty="0">
                <a:solidFill>
                  <a:schemeClr val="tx1"/>
                </a:solidFill>
              </a:rPr>
              <a:t> inimesele on nakatunud emased </a:t>
            </a:r>
            <a:r>
              <a:rPr lang="et-EE" sz="2400" b="1" i="1" dirty="0" err="1">
                <a:solidFill>
                  <a:schemeClr val="tx1"/>
                </a:solidFill>
              </a:rPr>
              <a:t>Anopheles</a:t>
            </a:r>
            <a:r>
              <a:rPr lang="et-EE" sz="2400" dirty="0">
                <a:solidFill>
                  <a:schemeClr val="tx1"/>
                </a:solidFill>
              </a:rPr>
              <a:t> - sääsed.</a:t>
            </a:r>
          </a:p>
          <a:p>
            <a:endParaRPr lang="et-EE" sz="2400" dirty="0"/>
          </a:p>
          <a:p>
            <a:r>
              <a:rPr lang="et-EE" sz="2400" dirty="0">
                <a:solidFill>
                  <a:schemeClr val="tx1"/>
                </a:solidFill>
              </a:rPr>
              <a:t>Lisaks sääsehammustusele võib malaaria-</a:t>
            </a:r>
            <a:r>
              <a:rPr lang="et-EE" sz="2400" dirty="0" err="1">
                <a:solidFill>
                  <a:schemeClr val="tx1"/>
                </a:solidFill>
              </a:rPr>
              <a:t>plasmoodiume</a:t>
            </a:r>
            <a:r>
              <a:rPr lang="et-EE" sz="2400" dirty="0">
                <a:solidFill>
                  <a:schemeClr val="tx1"/>
                </a:solidFill>
              </a:rPr>
              <a:t> inimesele </a:t>
            </a:r>
            <a:r>
              <a:rPr lang="et-EE" sz="2400" b="1" dirty="0">
                <a:solidFill>
                  <a:schemeClr val="tx1"/>
                </a:solidFill>
              </a:rPr>
              <a:t>üle kanda doonoriverega </a:t>
            </a:r>
            <a:r>
              <a:rPr lang="et-EE" sz="2400" dirty="0">
                <a:solidFill>
                  <a:schemeClr val="tx1"/>
                </a:solidFill>
              </a:rPr>
              <a:t>(säilitamisel on doonoriveri nakkusohtlik vähemalt üks kuu).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AE7E-E7AA-4A63-9647-68AAFCDEEDB8}"/>
              </a:ext>
            </a:extLst>
          </p:cNvPr>
          <p:cNvSpPr txBox="1"/>
          <p:nvPr/>
        </p:nvSpPr>
        <p:spPr>
          <a:xfrm>
            <a:off x="651741" y="6498113"/>
            <a:ext cx="985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/>
              <a:t>Info Terviseameti lehelt: </a:t>
            </a:r>
            <a:r>
              <a:rPr lang="et-EE" sz="1600" dirty="0" err="1"/>
              <a:t>https</a:t>
            </a:r>
            <a:r>
              <a:rPr lang="et-EE" sz="1600" dirty="0"/>
              <a:t>://</a:t>
            </a:r>
            <a:r>
              <a:rPr lang="et-EE" sz="1600" dirty="0" err="1"/>
              <a:t>www.terviseamet.ee</a:t>
            </a:r>
            <a:r>
              <a:rPr lang="et-EE" sz="1600" dirty="0"/>
              <a:t>/et/nakkushaigused-a-u/malaaria</a:t>
            </a:r>
          </a:p>
        </p:txBody>
      </p:sp>
    </p:spTree>
    <p:extLst>
      <p:ext uri="{BB962C8B-B14F-4D97-AF65-F5344CB8AC3E}">
        <p14:creationId xmlns:p14="http://schemas.microsoft.com/office/powerpoint/2010/main" val="253355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opheles Mosquito">
            <a:extLst>
              <a:ext uri="{FF2B5EF4-FFF2-40B4-BE49-F238E27FC236}">
                <a16:creationId xmlns:a16="http://schemas.microsoft.com/office/drawing/2014/main" id="{3460CAFA-3E83-4133-A9E2-5D3276E4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02834"/>
            <a:ext cx="2404546" cy="14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997" y="178421"/>
            <a:ext cx="7713535" cy="579862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Malaaria levik </a:t>
            </a:r>
            <a:r>
              <a:rPr lang="et-EE" dirty="0"/>
              <a:t>2021</a:t>
            </a:r>
            <a:endParaRPr lang="et-EE" sz="3600" b="1" dirty="0">
              <a:solidFill>
                <a:srgbClr val="004387"/>
              </a:solidFill>
            </a:endParaRPr>
          </a:p>
        </p:txBody>
      </p:sp>
      <p:pic>
        <p:nvPicPr>
          <p:cNvPr id="2052" name="Picture 4" descr="An Anopheles quadrimaculatus mosquito takes a blood meal from a human">
            <a:extLst>
              <a:ext uri="{FF2B5EF4-FFF2-40B4-BE49-F238E27FC236}">
                <a16:creationId xmlns:a16="http://schemas.microsoft.com/office/drawing/2014/main" id="{CE364750-8C06-44DE-84C2-5E0266DE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237" y="0"/>
            <a:ext cx="2735764" cy="153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00E3F-1B89-457E-AD92-2D55EC40F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53" y="963644"/>
            <a:ext cx="8548651" cy="57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6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86" y="274843"/>
            <a:ext cx="10810875" cy="731837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Doonori küsimustiku muutus alates 22.02.2024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E5E83-408C-4A73-9EA2-CF5DB5DB8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731" y="1460578"/>
            <a:ext cx="11218940" cy="5337302"/>
          </a:xfrm>
        </p:spPr>
        <p:txBody>
          <a:bodyPr/>
          <a:lstStyle/>
          <a:p>
            <a:pPr marL="0" indent="0">
              <a:buNone/>
            </a:pPr>
            <a:r>
              <a:rPr lang="et-EE" sz="2800" b="1" dirty="0">
                <a:solidFill>
                  <a:schemeClr val="tx1"/>
                </a:solidFill>
              </a:rPr>
              <a:t>Küsimused väljaspool Eestit elamise ja viibimise kohta</a:t>
            </a:r>
          </a:p>
          <a:p>
            <a:endParaRPr lang="et-EE" sz="1600" dirty="0">
              <a:solidFill>
                <a:schemeClr val="tx1"/>
              </a:solidFill>
            </a:endParaRPr>
          </a:p>
          <a:p>
            <a:r>
              <a:rPr lang="fi-FI" sz="2800" dirty="0">
                <a:solidFill>
                  <a:schemeClr val="tx1"/>
                </a:solidFill>
              </a:rPr>
              <a:t>Kas Te </a:t>
            </a:r>
            <a:r>
              <a:rPr lang="fi-FI" sz="2800" dirty="0" err="1">
                <a:solidFill>
                  <a:schemeClr val="tx1"/>
                </a:solidFill>
              </a:rPr>
              <a:t>olete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viimase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aasta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jooksul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reisinud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väljapoole</a:t>
            </a:r>
            <a:r>
              <a:rPr lang="fi-FI" sz="2800" dirty="0">
                <a:solidFill>
                  <a:schemeClr val="tx1"/>
                </a:solidFill>
              </a:rPr>
              <a:t> Euroopat?</a:t>
            </a:r>
            <a:endParaRPr lang="et-EE" sz="2800" dirty="0">
              <a:solidFill>
                <a:schemeClr val="tx1"/>
              </a:solidFill>
            </a:endParaRPr>
          </a:p>
          <a:p>
            <a:r>
              <a:rPr lang="et-EE" sz="2800" dirty="0">
                <a:solidFill>
                  <a:schemeClr val="tx1"/>
                </a:solidFill>
              </a:rPr>
              <a:t>Kas olete viimase 28 päeva jooksul viibinud väljaspool Eestit?</a:t>
            </a:r>
          </a:p>
          <a:p>
            <a:r>
              <a:rPr lang="et-EE" sz="2800" b="1" dirty="0">
                <a:solidFill>
                  <a:schemeClr val="tx1"/>
                </a:solidFill>
              </a:rPr>
              <a:t>Kas olete kunagi viibinud väljaspool Eestit 6 kuud järjest või kauem?</a:t>
            </a:r>
          </a:p>
          <a:p>
            <a:endParaRPr lang="et-EE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t-EE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t-EE" sz="2400" dirty="0">
                <a:solidFill>
                  <a:schemeClr val="tx1"/>
                </a:solidFill>
                <a:latin typeface="+mn-lt"/>
              </a:rPr>
              <a:t>Varajasemalt oli ainult üks küsimus:</a:t>
            </a:r>
          </a:p>
          <a:p>
            <a:r>
              <a:rPr lang="et-EE" sz="2400" dirty="0">
                <a:solidFill>
                  <a:schemeClr val="tx1"/>
                </a:solidFill>
                <a:latin typeface="+mn-lt"/>
              </a:rPr>
              <a:t>Kas </a:t>
            </a:r>
            <a:r>
              <a:rPr lang="fi-FI" sz="2400" dirty="0" err="1">
                <a:solidFill>
                  <a:schemeClr val="tx1"/>
                </a:solidFill>
                <a:latin typeface="+mn-lt"/>
              </a:rPr>
              <a:t>olete</a:t>
            </a:r>
            <a:r>
              <a:rPr lang="fi-FI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+mn-lt"/>
              </a:rPr>
              <a:t>viimase</a:t>
            </a:r>
            <a:r>
              <a:rPr lang="fi-FI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+mn-lt"/>
              </a:rPr>
              <a:t>aasta</a:t>
            </a:r>
            <a:r>
              <a:rPr lang="fi-FI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+mn-lt"/>
              </a:rPr>
              <a:t>jooksul</a:t>
            </a:r>
            <a:r>
              <a:rPr lang="fi-FI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+mn-lt"/>
              </a:rPr>
              <a:t>reisinud</a:t>
            </a:r>
            <a:r>
              <a:rPr lang="fi-FI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fi-FI" sz="2400" dirty="0" err="1">
                <a:solidFill>
                  <a:schemeClr val="tx1"/>
                </a:solidFill>
                <a:latin typeface="+mn-lt"/>
              </a:rPr>
              <a:t>väljaspool</a:t>
            </a:r>
            <a:r>
              <a:rPr lang="fi-FI" sz="2400" dirty="0">
                <a:solidFill>
                  <a:schemeClr val="tx1"/>
                </a:solidFill>
                <a:latin typeface="+mn-lt"/>
              </a:rPr>
              <a:t> Eestit?</a:t>
            </a:r>
            <a:endParaRPr lang="et-EE" sz="2400" b="0" i="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182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86" y="274843"/>
            <a:ext cx="10810875" cy="731837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Malaaria ja seadusandlus Eestis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E5E83-408C-4A73-9EA2-CF5DB5DB8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562" y="1094321"/>
            <a:ext cx="11218940" cy="5337302"/>
          </a:xfrm>
        </p:spPr>
        <p:txBody>
          <a:bodyPr/>
          <a:lstStyle/>
          <a:p>
            <a:r>
              <a:rPr lang="et-EE" sz="2200" b="1" dirty="0">
                <a:solidFill>
                  <a:schemeClr val="tx1"/>
                </a:solidFill>
              </a:rPr>
              <a:t>Doonoritel piirangud kui on sündinud, elanud või reisinud malaaria endeemilises piirkonnas</a:t>
            </a:r>
          </a:p>
          <a:p>
            <a:r>
              <a:rPr lang="et-EE" dirty="0"/>
              <a:t>Määrus - </a:t>
            </a:r>
            <a:r>
              <a:rPr lang="et-EE" b="1" dirty="0"/>
              <a:t>Isiku doonoriks sobivuse kriteeriumid, hindamise tingimused ja kord</a:t>
            </a:r>
            <a:r>
              <a:rPr lang="et-EE" dirty="0"/>
              <a:t> kehtestab:</a:t>
            </a:r>
          </a:p>
          <a:p>
            <a:pPr marL="0" indent="0">
              <a:buNone/>
            </a:pPr>
            <a:r>
              <a:rPr lang="et-EE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7. </a:t>
            </a:r>
            <a:r>
              <a:rPr lang="et-EE" sz="1800" b="1" i="0" u="none" strike="noStrike" dirty="0">
                <a:solidFill>
                  <a:srgbClr val="0061AA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et-EE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Vere loovutamist piiravad haigused</a:t>
            </a:r>
          </a:p>
          <a:p>
            <a:pPr algn="l"/>
            <a:r>
              <a:rPr lang="et-EE" b="0" i="0" u="none" strike="noStrike" dirty="0">
                <a:solidFill>
                  <a:srgbClr val="0061AA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t-EE" sz="1800" b="0" i="0" u="none" strike="noStrike" dirty="0">
                <a:solidFill>
                  <a:srgbClr val="0061AA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(2) Malaaria puhul on vere loovutamine piiratud juhul, kui isik on:</a:t>
            </a:r>
            <a:b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</a:br>
            <a:r>
              <a:rPr lang="et-EE" sz="1800" b="0" i="0" u="none" strike="noStrike" dirty="0">
                <a:solidFill>
                  <a:srgbClr val="0061AA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1) </a:t>
            </a:r>
            <a:r>
              <a:rPr lang="et-EE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elanud malaariapiirkonnas esimese viie eluaasta jooksul </a:t>
            </a:r>
            <a: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– vere loovutamine ei ole lubatud 3 aastat pärast viimast visiiti malaariapiirkonda, tingimusel et isikul ei esine malaariasümptomeid. Vere loovutamise keeldu võib vähendada 4 kuule, kui immunoloogiline või molekulaargeneetiline analüüs on vere loovutamise puhul negatiivne;</a:t>
            </a:r>
            <a:b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</a:br>
            <a:r>
              <a:rPr lang="et-EE" sz="1800" b="0" i="0" u="none" strike="noStrike" dirty="0">
                <a:solidFill>
                  <a:srgbClr val="0061AA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2) </a:t>
            </a:r>
            <a:r>
              <a:rPr lang="et-EE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malaariat põdenud </a:t>
            </a:r>
            <a: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– vere loovutamine ei ole lubatud 3 aastat pärast ravi lõpetamist ja sümptomite kadumist üksnes juhul, kui immunoloogiline või molekulaargeneetiline analüüs on negatiivne;</a:t>
            </a:r>
            <a:b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</a:br>
            <a:r>
              <a:rPr lang="et-EE" sz="1800" b="0" i="0" u="none" strike="noStrike" dirty="0">
                <a:solidFill>
                  <a:srgbClr val="0061AA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3) </a:t>
            </a:r>
            <a:r>
              <a:rPr lang="et-EE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viibinud malaariapiirkonnas ja isikul malaaria sümptomeid ei esine </a:t>
            </a:r>
            <a: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– vere loovutamine ei ole lubatud 12 kuud pärast endeemilisest levialast lahkumist, välja arvatud juhul, kui immunoloogiline või molekulaargeneetiline analüüs on negatiivne;</a:t>
            </a:r>
            <a:b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</a:br>
            <a: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et-EE" sz="1800" b="0" i="0" u="none" strike="noStrike" dirty="0">
                <a:solidFill>
                  <a:srgbClr val="0061AA"/>
                </a:solidFill>
                <a:effectLst/>
                <a:latin typeface="Arial" panose="020B0604020202020204" pitchFamily="34" charset="0"/>
                <a:hlinkClick r:id="rId3"/>
              </a:rPr>
              <a:t>RT I, 07.03.2011, 1</a:t>
            </a:r>
            <a: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 - jõust. 10.03.2011]</a:t>
            </a:r>
            <a:b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</a:br>
            <a:r>
              <a:rPr lang="et-EE" sz="1800" b="0" i="0" u="none" strike="noStrike" dirty="0">
                <a:solidFill>
                  <a:srgbClr val="0061AA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4) </a:t>
            </a:r>
            <a:r>
              <a:rPr lang="et-EE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malaariapiirkonnas viibides või kuue kuu jooksul pärast seda põdenud diagnoosimata palavikuhaigust </a:t>
            </a:r>
            <a:r>
              <a:rPr lang="et-EE" sz="18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– vere loovutamine ei ole lubatud 3 aastat pärast sümptomite kadumist. Vere loovutamise keeldu võib vähendada 4 kuule, kui immunoloogiline või molekulaargeneetiline analüüs on malaaria suhtes negatiivne.</a:t>
            </a:r>
          </a:p>
        </p:txBody>
      </p:sp>
    </p:spTree>
    <p:extLst>
      <p:ext uri="{BB962C8B-B14F-4D97-AF65-F5344CB8AC3E}">
        <p14:creationId xmlns:p14="http://schemas.microsoft.com/office/powerpoint/2010/main" val="192427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187" y="172102"/>
            <a:ext cx="10810875" cy="731837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Malaaria ja piirangud Regionaalhaigla verekeskuses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26B7F0-E763-4669-834A-44955E7A4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49568"/>
              </p:ext>
            </p:extLst>
          </p:nvPr>
        </p:nvGraphicFramePr>
        <p:xfrm>
          <a:off x="750013" y="1078787"/>
          <a:ext cx="10810874" cy="550437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873218">
                  <a:extLst>
                    <a:ext uri="{9D8B030D-6E8A-4147-A177-3AD203B41FA5}">
                      <a16:colId xmlns:a16="http://schemas.microsoft.com/office/drawing/2014/main" val="3677537733"/>
                    </a:ext>
                  </a:extLst>
                </a:gridCol>
                <a:gridCol w="5937656">
                  <a:extLst>
                    <a:ext uri="{9D8B030D-6E8A-4147-A177-3AD203B41FA5}">
                      <a16:colId xmlns:a16="http://schemas.microsoft.com/office/drawing/2014/main" val="3877159626"/>
                    </a:ext>
                  </a:extLst>
                </a:gridCol>
              </a:tblGrid>
              <a:tr h="259785">
                <a:tc>
                  <a:txBody>
                    <a:bodyPr/>
                    <a:lstStyle/>
                    <a:p>
                      <a:r>
                        <a:rPr lang="et-EE" sz="1400">
                          <a:effectLst/>
                        </a:rPr>
                        <a:t>MALAARIA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34" marR="65234" marT="0" marB="0" anchor="ctr"/>
                </a:tc>
                <a:tc>
                  <a:txBody>
                    <a:bodyPr/>
                    <a:lstStyle/>
                    <a:p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34" marR="65234" marT="0" marB="0"/>
                </a:tc>
                <a:extLst>
                  <a:ext uri="{0D108BD9-81ED-4DB2-BD59-A6C34878D82A}">
                    <a16:rowId xmlns:a16="http://schemas.microsoft.com/office/drawing/2014/main" val="4155757468"/>
                  </a:ext>
                </a:extLst>
              </a:tr>
              <a:tr h="1008574">
                <a:tc>
                  <a:txBody>
                    <a:bodyPr/>
                    <a:lstStyle/>
                    <a:p>
                      <a:r>
                        <a:rPr lang="et-EE" sz="1400">
                          <a:effectLst/>
                        </a:rPr>
                        <a:t>Malaariat põdenud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34" marR="65234" marT="0" marB="0"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effectLst/>
                        </a:rPr>
                        <a:t>vereandmine lubatud  üksnes juhul, kui 4 kuu möödumisel paranemisest/ravist on antikehade immunoloogiline test negatiivne. Positiivse testi korral teostatakse 3 aasta möödumisel kordusuuringud. Kui aktsepteeritavat testi ei ole võimalik teostada, siis on vereandmine keelatud.                                                                                                                      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34" marR="65234" marT="0" marB="0"/>
                </a:tc>
                <a:extLst>
                  <a:ext uri="{0D108BD9-81ED-4DB2-BD59-A6C34878D82A}">
                    <a16:rowId xmlns:a16="http://schemas.microsoft.com/office/drawing/2014/main" val="2264675356"/>
                  </a:ext>
                </a:extLst>
              </a:tr>
              <a:tr h="1412004">
                <a:tc>
                  <a:txBody>
                    <a:bodyPr/>
                    <a:lstStyle/>
                    <a:p>
                      <a:r>
                        <a:rPr lang="et-EE" sz="1400" dirty="0">
                          <a:effectLst/>
                        </a:rPr>
                        <a:t>Malaaria endeemilises  piirkonnas viibinud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34" marR="65234" marT="0" marB="0"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effectLst/>
                        </a:rPr>
                        <a:t>vereandmine lubatud, kui ei ole olnud palaviku tsükleid malaaria piirkonnas viibimise ajal ja 12 kuud hiljem või kui </a:t>
                      </a:r>
                      <a:r>
                        <a:rPr lang="et-EE" sz="1400" dirty="0">
                          <a:solidFill>
                            <a:srgbClr val="FF0000"/>
                          </a:solidFill>
                          <a:effectLst/>
                        </a:rPr>
                        <a:t>4 kuu möödumisel viimasest viibimisest endeemilises piirkonnas on antikehade test negatiivne</a:t>
                      </a:r>
                      <a:r>
                        <a:rPr lang="et-EE" sz="1400" dirty="0">
                          <a:effectLst/>
                        </a:rPr>
                        <a:t>.                                                                        Positiivse testi korral teostatakse kordusuuringud 3 aasta möödumisel, vereandmine lubatud kui antikehade test on negatiivne.                                                           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34" marR="65234" marT="0" marB="0"/>
                </a:tc>
                <a:extLst>
                  <a:ext uri="{0D108BD9-81ED-4DB2-BD59-A6C34878D82A}">
                    <a16:rowId xmlns:a16="http://schemas.microsoft.com/office/drawing/2014/main" val="3790814956"/>
                  </a:ext>
                </a:extLst>
              </a:tr>
              <a:tr h="1613719">
                <a:tc>
                  <a:txBody>
                    <a:bodyPr/>
                    <a:lstStyle/>
                    <a:p>
                      <a:r>
                        <a:rPr lang="et-EE" sz="1400" dirty="0">
                          <a:effectLst/>
                        </a:rPr>
                        <a:t>Malaaria endeemilises piirkonnas viibimise ajal ja/või 6 kuud hiljem esinesid tuvastamata põhjusega palavikuga haigestumised                                      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34" marR="65234" marT="0" marB="0"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effectLst/>
                        </a:rPr>
                        <a:t>võib verd anda  4  kuu  möödumisel palaviku ilmnemisest/haiguse sümptomitest ja ravist ning üksnes negatiivse  antikehade testi korral. Positiivse testi korral tehakse kordusuuringud 3 aasta möödumisel. Vereandmine on peatatud 3 aastaks, lubatud edaspidi üksnes negatiivse testi korral. Kui  aktsepteeritavat testi ei ole võimalik teha, siis vereandmine on keelatud.</a:t>
                      </a:r>
                      <a:r>
                        <a:rPr lang="et-EE" sz="1400" dirty="0">
                          <a:effectLst/>
                          <a:highlight>
                            <a:srgbClr val="FFFF00"/>
                          </a:highlight>
                        </a:rPr>
                        <a:t>   </a:t>
                      </a:r>
                      <a:endParaRPr lang="et-EE" sz="1400" dirty="0">
                        <a:effectLst/>
                      </a:endParaRPr>
                    </a:p>
                    <a:p>
                      <a:r>
                        <a:rPr lang="et-EE" sz="1400" dirty="0">
                          <a:effectLst/>
                          <a:highlight>
                            <a:srgbClr val="FFFF00"/>
                          </a:highlight>
                        </a:rPr>
                        <a:t>                                                         </a:t>
                      </a:r>
                      <a:r>
                        <a:rPr lang="et-EE" sz="1400" dirty="0">
                          <a:effectLst/>
                        </a:rPr>
                        <a:t>                                                                    </a:t>
                      </a:r>
                      <a:endParaRPr lang="et-E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34" marR="65234" marT="0" marB="0"/>
                </a:tc>
                <a:extLst>
                  <a:ext uri="{0D108BD9-81ED-4DB2-BD59-A6C34878D82A}">
                    <a16:rowId xmlns:a16="http://schemas.microsoft.com/office/drawing/2014/main" val="1052841064"/>
                  </a:ext>
                </a:extLst>
              </a:tr>
              <a:tr h="1210289">
                <a:tc>
                  <a:txBody>
                    <a:bodyPr/>
                    <a:lstStyle/>
                    <a:p>
                      <a:r>
                        <a:rPr lang="et-EE" sz="1400">
                          <a:effectLst/>
                        </a:rPr>
                        <a:t>Malaaria endeemilises piirkonnas 6 kuud järjest või kauem elanud isikud (võivad olla nakkuse kandjad)                                              </a:t>
                      </a:r>
                      <a:endParaRPr lang="et-E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34" marR="65234" marT="0" marB="0"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chemeClr val="tx1"/>
                          </a:solidFill>
                          <a:effectLst/>
                        </a:rPr>
                        <a:t>vereandmine lubatud, kui 4 kuu möödumisel viimasest viibimisest on immunoloogiline   antikehade uuring negatiivne. Positiivse testi korral on vereandmine keelatud, kordusuuringud tehakse 3 aasta möödumisel.                                                                                                        </a:t>
                      </a:r>
                    </a:p>
                    <a:p>
                      <a:r>
                        <a:rPr lang="et-EE" sz="1400" dirty="0">
                          <a:solidFill>
                            <a:schemeClr val="tx1"/>
                          </a:solidFill>
                          <a:effectLst/>
                        </a:rPr>
                        <a:t>Kui aktsepteeritavat testi ei ole võimalik teha, on vereandmine keelatud.</a:t>
                      </a:r>
                      <a:endParaRPr lang="et-E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34" marR="65234" marT="0" marB="0"/>
                </a:tc>
                <a:extLst>
                  <a:ext uri="{0D108BD9-81ED-4DB2-BD59-A6C34878D82A}">
                    <a16:rowId xmlns:a16="http://schemas.microsoft.com/office/drawing/2014/main" val="344562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92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433" y="75687"/>
            <a:ext cx="10715947" cy="731837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Malaaria testimine – seroloogilised meetodid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E5E83-408C-4A73-9EA2-CF5DB5DB8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0382" y="975857"/>
            <a:ext cx="7435783" cy="1918586"/>
          </a:xfrm>
        </p:spPr>
        <p:txBody>
          <a:bodyPr/>
          <a:lstStyle/>
          <a:p>
            <a:pPr algn="just"/>
            <a:r>
              <a:rPr lang="et-EE" sz="2400" b="1" dirty="0">
                <a:solidFill>
                  <a:schemeClr val="tx1"/>
                </a:solidFill>
              </a:rPr>
              <a:t>ELISA</a:t>
            </a:r>
            <a:r>
              <a:rPr lang="et-EE" sz="2400" dirty="0">
                <a:solidFill>
                  <a:schemeClr val="tx1"/>
                </a:solidFill>
              </a:rPr>
              <a:t> (</a:t>
            </a:r>
            <a:r>
              <a:rPr lang="et-EE" sz="2400" dirty="0" err="1">
                <a:solidFill>
                  <a:schemeClr val="tx1"/>
                </a:solidFill>
              </a:rPr>
              <a:t>Indirect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t-EE" sz="2400" dirty="0" err="1">
                <a:solidFill>
                  <a:schemeClr val="tx1"/>
                </a:solidFill>
              </a:rPr>
              <a:t>enzyme-linked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t-EE" sz="2400" dirty="0" err="1">
                <a:solidFill>
                  <a:schemeClr val="tx1"/>
                </a:solidFill>
              </a:rPr>
              <a:t>immunosorbent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t-EE" sz="2400" dirty="0" err="1">
                <a:solidFill>
                  <a:schemeClr val="tx1"/>
                </a:solidFill>
              </a:rPr>
              <a:t>assay</a:t>
            </a:r>
            <a:r>
              <a:rPr lang="et-EE" sz="2400" dirty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et-EE" sz="2400" b="1" dirty="0" err="1">
                <a:solidFill>
                  <a:schemeClr val="tx1"/>
                </a:solidFill>
              </a:rPr>
              <a:t>IFAT</a:t>
            </a:r>
            <a:r>
              <a:rPr lang="et-EE" sz="2400" dirty="0">
                <a:solidFill>
                  <a:schemeClr val="tx1"/>
                </a:solidFill>
              </a:rPr>
              <a:t> (</a:t>
            </a:r>
            <a:r>
              <a:rPr lang="et-EE" sz="2400" dirty="0" err="1">
                <a:solidFill>
                  <a:schemeClr val="tx1"/>
                </a:solidFill>
              </a:rPr>
              <a:t>Immunofluorescence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t-EE" sz="2400" dirty="0" err="1">
                <a:solidFill>
                  <a:schemeClr val="tx1"/>
                </a:solidFill>
              </a:rPr>
              <a:t>antibody</a:t>
            </a:r>
            <a:r>
              <a:rPr lang="et-EE" sz="2400" dirty="0">
                <a:solidFill>
                  <a:schemeClr val="tx1"/>
                </a:solidFill>
              </a:rPr>
              <a:t> test)</a:t>
            </a:r>
          </a:p>
          <a:p>
            <a:pPr algn="just"/>
            <a:r>
              <a:rPr lang="et-EE" sz="2400" b="1" dirty="0">
                <a:solidFill>
                  <a:schemeClr val="tx1"/>
                </a:solidFill>
              </a:rPr>
              <a:t>EIA</a:t>
            </a:r>
            <a:r>
              <a:rPr lang="et-EE" sz="2400" dirty="0">
                <a:solidFill>
                  <a:schemeClr val="tx1"/>
                </a:solidFill>
              </a:rPr>
              <a:t> (</a:t>
            </a:r>
            <a:r>
              <a:rPr lang="et-EE" sz="2400" dirty="0" err="1">
                <a:solidFill>
                  <a:schemeClr val="tx1"/>
                </a:solidFill>
              </a:rPr>
              <a:t>Enzyme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  <a:r>
              <a:rPr lang="et-EE" sz="2400" dirty="0" err="1">
                <a:solidFill>
                  <a:schemeClr val="tx1"/>
                </a:solidFill>
              </a:rPr>
              <a:t>immunoassay</a:t>
            </a:r>
            <a:r>
              <a:rPr lang="et-EE" sz="24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t-EE" sz="2400" dirty="0">
                <a:solidFill>
                  <a:schemeClr val="tx1"/>
                </a:solidFill>
              </a:rPr>
              <a:t>RDT (Rapid </a:t>
            </a:r>
            <a:r>
              <a:rPr lang="et-EE" sz="2400" dirty="0" err="1">
                <a:solidFill>
                  <a:schemeClr val="tx1"/>
                </a:solidFill>
              </a:rPr>
              <a:t>diagnostic</a:t>
            </a:r>
            <a:r>
              <a:rPr lang="et-EE" sz="2400" dirty="0">
                <a:solidFill>
                  <a:schemeClr val="tx1"/>
                </a:solidFill>
              </a:rPr>
              <a:t> test ehk kiirtest)</a:t>
            </a:r>
          </a:p>
          <a:p>
            <a:pPr marL="0" indent="0" algn="just">
              <a:buNone/>
            </a:pPr>
            <a:endParaRPr lang="et-EE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A1681-14B7-4B7C-ABCA-A7859D4FE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749" y="2894443"/>
            <a:ext cx="9428251" cy="4049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3E1D6-39B8-4E7A-9FFA-CECAEA899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837" y="807524"/>
            <a:ext cx="4827244" cy="21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5CC7B6-7958-4FA1-8E1C-9082DEAE8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477" y="137745"/>
            <a:ext cx="9681777" cy="731837"/>
          </a:xfrm>
        </p:spPr>
        <p:txBody>
          <a:bodyPr/>
          <a:lstStyle/>
          <a:p>
            <a:r>
              <a:rPr lang="et-EE" sz="3600" b="1" dirty="0">
                <a:solidFill>
                  <a:srgbClr val="004387"/>
                </a:solidFill>
              </a:rPr>
              <a:t>Malaaria testimine – molekulaarsed meetodid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DD8FA-E6F1-4AC6-AACB-0FCD70EB6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672" y="793593"/>
            <a:ext cx="3576819" cy="1600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739C84-A8CE-4428-AB52-EDB383FD5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62" y="869582"/>
            <a:ext cx="7857110" cy="57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1179"/>
      </p:ext>
    </p:extLst>
  </p:cSld>
  <p:clrMapOvr>
    <a:masterClrMapping/>
  </p:clrMapOvr>
</p:sld>
</file>

<file path=ppt/theme/theme1.xml><?xml version="1.0" encoding="utf-8"?>
<a:theme xmlns:a="http://schemas.openxmlformats.org/drawingml/2006/main" name="12580.PERH_ppt_16_9">
  <a:themeElements>
    <a:clrScheme name="PERH">
      <a:dk1>
        <a:srgbClr val="2F2F2F"/>
      </a:dk1>
      <a:lt1>
        <a:srgbClr val="FFFFFF"/>
      </a:lt1>
      <a:dk2>
        <a:srgbClr val="808080"/>
      </a:dk2>
      <a:lt2>
        <a:srgbClr val="F0F0F0"/>
      </a:lt2>
      <a:accent1>
        <a:srgbClr val="D50000"/>
      </a:accent1>
      <a:accent2>
        <a:srgbClr val="003478"/>
      </a:accent2>
      <a:accent3>
        <a:srgbClr val="FF8861"/>
      </a:accent3>
      <a:accent4>
        <a:srgbClr val="6EFFF5"/>
      </a:accent4>
      <a:accent5>
        <a:srgbClr val="FFDA61"/>
      </a:accent5>
      <a:accent6>
        <a:srgbClr val="7AFF97"/>
      </a:accent6>
      <a:hlink>
        <a:srgbClr val="D50000"/>
      </a:hlink>
      <a:folHlink>
        <a:srgbClr val="003478"/>
      </a:folHlink>
    </a:clrScheme>
    <a:fontScheme name="PER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H_ppt_16_9" id="{BC4A1008-3D38-8843-847A-F360D04445A7}" vid="{4ACF6585-F658-CA41-AD50-3BF4C8C5F9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2b5a2f-c8cd-4dba-9267-48df8d19f782" xsi:nil="true"/>
    <_dlc_DocId xmlns="812b5a2f-c8cd-4dba-9267-48df8d19f782">E4A27SA7KEQP-1235855075-61565</_dlc_DocId>
    <_dlc_DocIdUrl xmlns="812b5a2f-c8cd-4dba-9267-48df8d19f782">
      <Url>https://regionaalhaigla.sharepoint.com/sites/verekeskus/_layouts/15/DocIdRedir.aspx?ID=E4A27SA7KEQP-1235855075-61565</Url>
      <Description>E4A27SA7KEQP-1235855075-61565</Description>
    </_dlc_DocIdUrl>
    <lcf76f155ced4ddcb4097134ff3c332f xmlns="2d23c382-f1d5-4664-bcd3-c48eb7ffb90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379B49434DC8449EEE4D07E618331B" ma:contentTypeVersion="13" ma:contentTypeDescription="Loo uus dokument" ma:contentTypeScope="" ma:versionID="66e978203e03abbe3639648041868c20">
  <xsd:schema xmlns:xsd="http://www.w3.org/2001/XMLSchema" xmlns:xs="http://www.w3.org/2001/XMLSchema" xmlns:p="http://schemas.microsoft.com/office/2006/metadata/properties" xmlns:ns2="812b5a2f-c8cd-4dba-9267-48df8d19f782" xmlns:ns3="2d23c382-f1d5-4664-bcd3-c48eb7ffb909" targetNamespace="http://schemas.microsoft.com/office/2006/metadata/properties" ma:root="true" ma:fieldsID="30e100610f70da145500359964394088" ns2:_="" ns3:_="">
    <xsd:import namespace="812b5a2f-c8cd-4dba-9267-48df8d19f782"/>
    <xsd:import namespace="2d23c382-f1d5-4664-bcd3-c48eb7ffb9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5a2f-c8cd-4dba-9267-48df8d19f78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dexed="true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de5cd520-9613-40a4-8cab-a63c57f540d3}" ma:internalName="TaxCatchAll" ma:showField="CatchAllData" ma:web="812b5a2f-c8cd-4dba-9267-48df8d19f7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3c382-f1d5-4664-bcd3-c48eb7ffb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Pildisildid" ma:readOnly="false" ma:fieldId="{5cf76f15-5ced-4ddc-b409-7134ff3c332f}" ma:taxonomyMulti="true" ma:sspId="653d35c5-6511-493f-8e60-5f96c3eecb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F7787E-73A5-4C52-A87B-723073AD5E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DAC13-1404-4497-8409-FC82BDACFD15}">
  <ds:schemaRefs>
    <ds:schemaRef ds:uri="a07394b0-cd76-4f53-82d4-ae0fa8c5a4f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2f767e3-acec-4dcb-b670-6521e4c1fc9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A135A3-A59F-4952-890C-5D1A9BFA3D3A}"/>
</file>

<file path=customXml/itemProps4.xml><?xml version="1.0" encoding="utf-8"?>
<ds:datastoreItem xmlns:ds="http://schemas.openxmlformats.org/officeDocument/2006/customXml" ds:itemID="{BE55D092-0FAD-440B-B89D-623C0FAD8C94}"/>
</file>

<file path=docProps/app.xml><?xml version="1.0" encoding="utf-8"?>
<Properties xmlns="http://schemas.openxmlformats.org/officeDocument/2006/extended-properties" xmlns:vt="http://schemas.openxmlformats.org/officeDocument/2006/docPropsVTypes">
  <Template>12580.PERH_ppt_16_9</Template>
  <TotalTime>4871</TotalTime>
  <Words>3083</Words>
  <Application>Microsoft Office PowerPoint</Application>
  <PresentationFormat>Widescreen</PresentationFormat>
  <Paragraphs>355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EMBEDDED_f+PalatinoLinotype-Roman</vt:lpstr>
      <vt:lpstr>MyriadPro-BoldCond</vt:lpstr>
      <vt:lpstr>MyriadPro-Regular</vt:lpstr>
      <vt:lpstr>Open Sans</vt:lpstr>
      <vt:lpstr>Times New Roman</vt:lpstr>
      <vt:lpstr>12580.PERH_ppt_16_9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Keiu Soorm - PERH</dc:creator>
  <cp:lastModifiedBy>Keiu Soorm - PERH</cp:lastModifiedBy>
  <cp:revision>627</cp:revision>
  <dcterms:created xsi:type="dcterms:W3CDTF">2017-08-23T08:57:59Z</dcterms:created>
  <dcterms:modified xsi:type="dcterms:W3CDTF">2024-12-10T15:00:38Z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0x010100A4379B49434DC8449EEE4D07E618331B</vt:lpwstr>
  </property>
  <property fmtid="{D5CDD505-2E9C-101B-9397-08002B2CF9AE}" pid="3" name="Order">
    <vt:r8>12800000</vt:r8>
  </property>
  <property fmtid="{D5CDD505-2E9C-101B-9397-08002B2CF9AE}" pid="4" name="_dlc_DocIdItemGuid">
    <vt:lpwstr>27071f3b-f09a-44c9-ade3-ca2a76027996</vt:lpwstr>
  </property>
  <property fmtid="{D5CDD505-2E9C-101B-9397-08002B2CF9AE}" pid="5" name="MediaServiceImageTags">
    <vt:lpwstr/>
  </property>
</Properties>
</file>