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sldIdLst>
    <p:sldId id="267" r:id="rId5"/>
    <p:sldId id="318" r:id="rId6"/>
    <p:sldId id="319" r:id="rId7"/>
    <p:sldId id="338" r:id="rId8"/>
    <p:sldId id="339" r:id="rId9"/>
    <p:sldId id="342" r:id="rId10"/>
    <p:sldId id="268" r:id="rId11"/>
    <p:sldId id="274" r:id="rId12"/>
    <p:sldId id="272" r:id="rId13"/>
    <p:sldId id="320" r:id="rId14"/>
    <p:sldId id="299" r:id="rId15"/>
    <p:sldId id="337" r:id="rId16"/>
    <p:sldId id="327" r:id="rId17"/>
    <p:sldId id="326" r:id="rId18"/>
    <p:sldId id="329" r:id="rId19"/>
    <p:sldId id="328" r:id="rId20"/>
    <p:sldId id="301" r:id="rId21"/>
    <p:sldId id="302" r:id="rId22"/>
    <p:sldId id="303" r:id="rId23"/>
    <p:sldId id="304" r:id="rId24"/>
    <p:sldId id="330" r:id="rId25"/>
    <p:sldId id="305" r:id="rId26"/>
    <p:sldId id="323" r:id="rId27"/>
    <p:sldId id="317" r:id="rId28"/>
    <p:sldId id="332" r:id="rId29"/>
    <p:sldId id="325" r:id="rId30"/>
    <p:sldId id="306" r:id="rId31"/>
    <p:sldId id="307" r:id="rId32"/>
    <p:sldId id="308" r:id="rId33"/>
    <p:sldId id="313" r:id="rId34"/>
    <p:sldId id="314" r:id="rId35"/>
    <p:sldId id="322" r:id="rId36"/>
    <p:sldId id="333" r:id="rId37"/>
    <p:sldId id="334" r:id="rId38"/>
    <p:sldId id="335" r:id="rId39"/>
    <p:sldId id="32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Lember - PERH" initials="SL-P" lastIdx="1" clrIdx="0">
    <p:extLst>
      <p:ext uri="{19B8F6BF-5375-455C-9EA6-DF929625EA0E}">
        <p15:presenceInfo xmlns:p15="http://schemas.microsoft.com/office/powerpoint/2012/main" userId="S-1-5-21-507921405-842925246-1957994488-33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7"/>
    <a:srgbClr val="4F4F4F"/>
    <a:srgbClr val="565656"/>
    <a:srgbClr val="2F2F2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openxmlformats.org/officeDocument/2006/relationships/customXml" Target="../customXml/item4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Lember - PERH" userId="99fd6286-3b54-4f6d-a633-66707e2a0c5f" providerId="ADAL" clId="{D576ECC8-AFF8-4B91-89DF-1661861B15B9}"/>
    <pc:docChg chg="modSld">
      <pc:chgData name="Silvia Lember - PERH" userId="99fd6286-3b54-4f6d-a633-66707e2a0c5f" providerId="ADAL" clId="{D576ECC8-AFF8-4B91-89DF-1661861B15B9}" dt="2024-12-09T11:02:34.177" v="1" actId="20577"/>
      <pc:docMkLst>
        <pc:docMk/>
      </pc:docMkLst>
      <pc:sldChg chg="modSp mod">
        <pc:chgData name="Silvia Lember - PERH" userId="99fd6286-3b54-4f6d-a633-66707e2a0c5f" providerId="ADAL" clId="{D576ECC8-AFF8-4B91-89DF-1661861B15B9}" dt="2024-12-09T11:02:34.177" v="1" actId="20577"/>
        <pc:sldMkLst>
          <pc:docMk/>
          <pc:sldMk cId="4213989875" sldId="267"/>
        </pc:sldMkLst>
        <pc:spChg chg="mod">
          <ac:chgData name="Silvia Lember - PERH" userId="99fd6286-3b54-4f6d-a633-66707e2a0c5f" providerId="ADAL" clId="{D576ECC8-AFF8-4B91-89DF-1661861B15B9}" dt="2024-12-09T11:02:34.177" v="1" actId="20577"/>
          <ac:spMkLst>
            <pc:docMk/>
            <pc:sldMk cId="4213989875" sldId="267"/>
            <ac:spMk id="3" creationId="{00000000-0000-0000-0000-000000000000}"/>
          </ac:spMkLst>
        </pc:spChg>
      </pc:sldChg>
    </pc:docChg>
  </pc:docChgLst>
  <pc:docChgLst>
    <pc:chgData name="Silvia Lember" userId="b13faba31fad9e6b" providerId="LiveId" clId="{5040F085-6101-4D34-AD25-16647C4F7504}"/>
    <pc:docChg chg="undo custSel addSld delSld modSld sldOrd modMainMaster">
      <pc:chgData name="Silvia Lember" userId="b13faba31fad9e6b" providerId="LiveId" clId="{5040F085-6101-4D34-AD25-16647C4F7504}" dt="2024-12-01T20:46:40.646" v="3047" actId="20577"/>
      <pc:docMkLst>
        <pc:docMk/>
      </pc:docMkLst>
      <pc:sldChg chg="addSp delSp modSp mod">
        <pc:chgData name="Silvia Lember" userId="b13faba31fad9e6b" providerId="LiveId" clId="{5040F085-6101-4D34-AD25-16647C4F7504}" dt="2024-11-28T18:56:57.610" v="2885" actId="1076"/>
        <pc:sldMkLst>
          <pc:docMk/>
          <pc:sldMk cId="4213989875" sldId="267"/>
        </pc:sldMkLst>
        <pc:spChg chg="mod">
          <ac:chgData name="Silvia Lember" userId="b13faba31fad9e6b" providerId="LiveId" clId="{5040F085-6101-4D34-AD25-16647C4F7504}" dt="2024-11-28T18:56:57.610" v="2885" actId="1076"/>
          <ac:spMkLst>
            <pc:docMk/>
            <pc:sldMk cId="4213989875" sldId="267"/>
            <ac:spMk id="2" creationId="{00000000-0000-0000-0000-000000000000}"/>
          </ac:spMkLst>
        </pc:spChg>
        <pc:picChg chg="del">
          <ac:chgData name="Silvia Lember" userId="b13faba31fad9e6b" providerId="LiveId" clId="{5040F085-6101-4D34-AD25-16647C4F7504}" dt="2024-11-28T18:55:59.579" v="2879" actId="478"/>
          <ac:picMkLst>
            <pc:docMk/>
            <pc:sldMk cId="4213989875" sldId="267"/>
            <ac:picMk id="4" creationId="{00000000-0000-0000-0000-000000000000}"/>
          </ac:picMkLst>
        </pc:picChg>
        <pc:picChg chg="add mod">
          <ac:chgData name="Silvia Lember" userId="b13faba31fad9e6b" providerId="LiveId" clId="{5040F085-6101-4D34-AD25-16647C4F7504}" dt="2024-11-28T18:56:27.400" v="2884" actId="1076"/>
          <ac:picMkLst>
            <pc:docMk/>
            <pc:sldMk cId="4213989875" sldId="267"/>
            <ac:picMk id="5" creationId="{923E6626-EC02-A1F0-CAA3-9FCDEB8570CD}"/>
          </ac:picMkLst>
        </pc:picChg>
      </pc:sldChg>
      <pc:sldChg chg="modSp mod">
        <pc:chgData name="Silvia Lember" userId="b13faba31fad9e6b" providerId="LiveId" clId="{5040F085-6101-4D34-AD25-16647C4F7504}" dt="2024-10-15T07:39:38.172" v="117" actId="20577"/>
        <pc:sldMkLst>
          <pc:docMk/>
          <pc:sldMk cId="949050334" sldId="268"/>
        </pc:sldMkLst>
        <pc:spChg chg="mod">
          <ac:chgData name="Silvia Lember" userId="b13faba31fad9e6b" providerId="LiveId" clId="{5040F085-6101-4D34-AD25-16647C4F7504}" dt="2024-10-15T07:39:38.172" v="117" actId="20577"/>
          <ac:spMkLst>
            <pc:docMk/>
            <pc:sldMk cId="949050334" sldId="268"/>
            <ac:spMk id="3" creationId="{00000000-0000-0000-0000-000000000000}"/>
          </ac:spMkLst>
        </pc:spChg>
      </pc:sldChg>
      <pc:sldChg chg="modSp mod">
        <pc:chgData name="Silvia Lember" userId="b13faba31fad9e6b" providerId="LiveId" clId="{5040F085-6101-4D34-AD25-16647C4F7504}" dt="2024-10-15T13:12:36.885" v="2552" actId="14100"/>
        <pc:sldMkLst>
          <pc:docMk/>
          <pc:sldMk cId="2513287114" sldId="272"/>
        </pc:sldMkLst>
        <pc:spChg chg="mod">
          <ac:chgData name="Silvia Lember" userId="b13faba31fad9e6b" providerId="LiveId" clId="{5040F085-6101-4D34-AD25-16647C4F7504}" dt="2024-10-15T13:12:36.885" v="2552" actId="14100"/>
          <ac:spMkLst>
            <pc:docMk/>
            <pc:sldMk cId="2513287114" sldId="272"/>
            <ac:spMk id="6" creationId="{00000000-0000-0000-0000-000000000000}"/>
          </ac:spMkLst>
        </pc:spChg>
      </pc:sldChg>
      <pc:sldChg chg="modSp mod">
        <pc:chgData name="Silvia Lember" userId="b13faba31fad9e6b" providerId="LiveId" clId="{5040F085-6101-4D34-AD25-16647C4F7504}" dt="2024-11-29T14:59:10.256" v="2911" actId="14100"/>
        <pc:sldMkLst>
          <pc:docMk/>
          <pc:sldMk cId="2524382320" sldId="299"/>
        </pc:sldMkLst>
        <pc:spChg chg="mod">
          <ac:chgData name="Silvia Lember" userId="b13faba31fad9e6b" providerId="LiveId" clId="{5040F085-6101-4D34-AD25-16647C4F7504}" dt="2024-11-29T14:59:10.256" v="2911" actId="14100"/>
          <ac:spMkLst>
            <pc:docMk/>
            <pc:sldMk cId="2524382320" sldId="299"/>
            <ac:spMk id="8" creationId="{00000000-0000-0000-0000-000000000000}"/>
          </ac:spMkLst>
        </pc:spChg>
      </pc:sldChg>
      <pc:sldChg chg="addSp delSp modSp mod chgLayout">
        <pc:chgData name="Silvia Lember" userId="b13faba31fad9e6b" providerId="LiveId" clId="{5040F085-6101-4D34-AD25-16647C4F7504}" dt="2024-10-15T10:15:35.975" v="1275" actId="14100"/>
        <pc:sldMkLst>
          <pc:docMk/>
          <pc:sldMk cId="3263650380" sldId="305"/>
        </pc:sldMkLst>
        <pc:spChg chg="add del mod ord">
          <ac:chgData name="Silvia Lember" userId="b13faba31fad9e6b" providerId="LiveId" clId="{5040F085-6101-4D34-AD25-16647C4F7504}" dt="2024-10-15T10:13:42.964" v="1249" actId="478"/>
          <ac:spMkLst>
            <pc:docMk/>
            <pc:sldMk cId="3263650380" sldId="305"/>
            <ac:spMk id="2" creationId="{B639FE16-5796-A80C-4E3A-5BEB02BDD1F0}"/>
          </ac:spMkLst>
        </pc:spChg>
        <pc:spChg chg="mod ord">
          <ac:chgData name="Silvia Lember" userId="b13faba31fad9e6b" providerId="LiveId" clId="{5040F085-6101-4D34-AD25-16647C4F7504}" dt="2024-10-15T10:15:35.975" v="1275" actId="14100"/>
          <ac:spMkLst>
            <pc:docMk/>
            <pc:sldMk cId="3263650380" sldId="305"/>
            <ac:spMk id="8" creationId="{00000000-0000-0000-0000-000000000000}"/>
          </ac:spMkLst>
        </pc:spChg>
      </pc:sldChg>
      <pc:sldChg chg="modSp mod">
        <pc:chgData name="Silvia Lember" userId="b13faba31fad9e6b" providerId="LiveId" clId="{5040F085-6101-4D34-AD25-16647C4F7504}" dt="2024-11-28T18:35:37.168" v="2803" actId="20577"/>
        <pc:sldMkLst>
          <pc:docMk/>
          <pc:sldMk cId="238066920" sldId="306"/>
        </pc:sldMkLst>
        <pc:spChg chg="mod">
          <ac:chgData name="Silvia Lember" userId="b13faba31fad9e6b" providerId="LiveId" clId="{5040F085-6101-4D34-AD25-16647C4F7504}" dt="2024-11-28T18:35:37.168" v="2803" actId="20577"/>
          <ac:spMkLst>
            <pc:docMk/>
            <pc:sldMk cId="238066920" sldId="306"/>
            <ac:spMk id="3" creationId="{00000000-0000-0000-0000-000000000000}"/>
          </ac:spMkLst>
        </pc:spChg>
      </pc:sldChg>
      <pc:sldChg chg="addSp delSp modSp mod ord">
        <pc:chgData name="Silvia Lember" userId="b13faba31fad9e6b" providerId="LiveId" clId="{5040F085-6101-4D34-AD25-16647C4F7504}" dt="2024-10-15T13:04:29.540" v="2532"/>
        <pc:sldMkLst>
          <pc:docMk/>
          <pc:sldMk cId="2528879495" sldId="313"/>
        </pc:sldMkLst>
        <pc:spChg chg="mod">
          <ac:chgData name="Silvia Lember" userId="b13faba31fad9e6b" providerId="LiveId" clId="{5040F085-6101-4D34-AD25-16647C4F7504}" dt="2024-10-15T11:07:13.757" v="1747" actId="20577"/>
          <ac:spMkLst>
            <pc:docMk/>
            <pc:sldMk cId="2528879495" sldId="313"/>
            <ac:spMk id="2" creationId="{00000000-0000-0000-0000-000000000000}"/>
          </ac:spMkLst>
        </pc:spChg>
        <pc:spChg chg="add del mod">
          <ac:chgData name="Silvia Lember" userId="b13faba31fad9e6b" providerId="LiveId" clId="{5040F085-6101-4D34-AD25-16647C4F7504}" dt="2024-10-15T11:27:33" v="1995" actId="20577"/>
          <ac:spMkLst>
            <pc:docMk/>
            <pc:sldMk cId="2528879495" sldId="313"/>
            <ac:spMk id="3" creationId="{00000000-0000-0000-0000-000000000000}"/>
          </ac:spMkLst>
        </pc:spChg>
        <pc:spChg chg="add del mod">
          <ac:chgData name="Silvia Lember" userId="b13faba31fad9e6b" providerId="LiveId" clId="{5040F085-6101-4D34-AD25-16647C4F7504}" dt="2024-10-15T11:17:28.053" v="1958" actId="478"/>
          <ac:spMkLst>
            <pc:docMk/>
            <pc:sldMk cId="2528879495" sldId="313"/>
            <ac:spMk id="5" creationId="{3F2A8D2A-5F26-76EB-4CC9-C6CE6BF5AF27}"/>
          </ac:spMkLst>
        </pc:spChg>
      </pc:sldChg>
      <pc:sldChg chg="delSp modSp mod ord">
        <pc:chgData name="Silvia Lember" userId="b13faba31fad9e6b" providerId="LiveId" clId="{5040F085-6101-4D34-AD25-16647C4F7504}" dt="2024-11-28T18:51:29.457" v="2878" actId="20577"/>
        <pc:sldMkLst>
          <pc:docMk/>
          <pc:sldMk cId="3833464168" sldId="314"/>
        </pc:sldMkLst>
        <pc:spChg chg="del mod">
          <ac:chgData name="Silvia Lember" userId="b13faba31fad9e6b" providerId="LiveId" clId="{5040F085-6101-4D34-AD25-16647C4F7504}" dt="2024-10-15T11:28:03.193" v="1997" actId="478"/>
          <ac:spMkLst>
            <pc:docMk/>
            <pc:sldMk cId="3833464168" sldId="314"/>
            <ac:spMk id="2" creationId="{00000000-0000-0000-0000-000000000000}"/>
          </ac:spMkLst>
        </pc:spChg>
        <pc:spChg chg="mod">
          <ac:chgData name="Silvia Lember" userId="b13faba31fad9e6b" providerId="LiveId" clId="{5040F085-6101-4D34-AD25-16647C4F7504}" dt="2024-11-28T18:51:29.457" v="2878" actId="20577"/>
          <ac:spMkLst>
            <pc:docMk/>
            <pc:sldMk cId="3833464168" sldId="314"/>
            <ac:spMk id="3" creationId="{00000000-0000-0000-0000-000000000000}"/>
          </ac:spMkLst>
        </pc:spChg>
      </pc:sldChg>
      <pc:sldChg chg="del">
        <pc:chgData name="Silvia Lember" userId="b13faba31fad9e6b" providerId="LiveId" clId="{5040F085-6101-4D34-AD25-16647C4F7504}" dt="2024-10-15T11:23:13.668" v="1965" actId="2696"/>
        <pc:sldMkLst>
          <pc:docMk/>
          <pc:sldMk cId="3963884031" sldId="315"/>
        </pc:sldMkLst>
      </pc:sldChg>
      <pc:sldChg chg="del">
        <pc:chgData name="Silvia Lember" userId="b13faba31fad9e6b" providerId="LiveId" clId="{5040F085-6101-4D34-AD25-16647C4F7504}" dt="2024-10-15T11:23:09.988" v="1964" actId="2696"/>
        <pc:sldMkLst>
          <pc:docMk/>
          <pc:sldMk cId="3669606410" sldId="316"/>
        </pc:sldMkLst>
      </pc:sldChg>
      <pc:sldChg chg="modSp mod">
        <pc:chgData name="Silvia Lember" userId="b13faba31fad9e6b" providerId="LiveId" clId="{5040F085-6101-4D34-AD25-16647C4F7504}" dt="2024-10-15T12:01:43.036" v="2441" actId="20577"/>
        <pc:sldMkLst>
          <pc:docMk/>
          <pc:sldMk cId="2224493526" sldId="317"/>
        </pc:sldMkLst>
        <pc:spChg chg="mod">
          <ac:chgData name="Silvia Lember" userId="b13faba31fad9e6b" providerId="LiveId" clId="{5040F085-6101-4D34-AD25-16647C4F7504}" dt="2024-10-15T12:01:43.036" v="2441" actId="20577"/>
          <ac:spMkLst>
            <pc:docMk/>
            <pc:sldMk cId="2224493526" sldId="317"/>
            <ac:spMk id="3" creationId="{00000000-0000-0000-0000-000000000000}"/>
          </ac:spMkLst>
        </pc:spChg>
      </pc:sldChg>
      <pc:sldChg chg="modSp mod">
        <pc:chgData name="Silvia Lember" userId="b13faba31fad9e6b" providerId="LiveId" clId="{5040F085-6101-4D34-AD25-16647C4F7504}" dt="2024-10-15T12:43:10.705" v="2450" actId="20577"/>
        <pc:sldMkLst>
          <pc:docMk/>
          <pc:sldMk cId="2680938899" sldId="318"/>
        </pc:sldMkLst>
        <pc:spChg chg="mod">
          <ac:chgData name="Silvia Lember" userId="b13faba31fad9e6b" providerId="LiveId" clId="{5040F085-6101-4D34-AD25-16647C4F7504}" dt="2024-10-15T12:43:10.705" v="2450" actId="20577"/>
          <ac:spMkLst>
            <pc:docMk/>
            <pc:sldMk cId="2680938899" sldId="318"/>
            <ac:spMk id="5" creationId="{00000000-0000-0000-0000-000000000000}"/>
          </ac:spMkLst>
        </pc:spChg>
      </pc:sldChg>
      <pc:sldChg chg="modSp mod">
        <pc:chgData name="Silvia Lember" userId="b13faba31fad9e6b" providerId="LiveId" clId="{5040F085-6101-4D34-AD25-16647C4F7504}" dt="2024-11-30T18:51:46.150" v="3000" actId="20577"/>
        <pc:sldMkLst>
          <pc:docMk/>
          <pc:sldMk cId="3950266561" sldId="319"/>
        </pc:sldMkLst>
        <pc:spChg chg="mod">
          <ac:chgData name="Silvia Lember" userId="b13faba31fad9e6b" providerId="LiveId" clId="{5040F085-6101-4D34-AD25-16647C4F7504}" dt="2024-11-30T18:51:46.150" v="3000" actId="20577"/>
          <ac:spMkLst>
            <pc:docMk/>
            <pc:sldMk cId="3950266561" sldId="319"/>
            <ac:spMk id="3" creationId="{00000000-0000-0000-0000-000000000000}"/>
          </ac:spMkLst>
        </pc:spChg>
      </pc:sldChg>
      <pc:sldChg chg="ord">
        <pc:chgData name="Silvia Lember" userId="b13faba31fad9e6b" providerId="LiveId" clId="{5040F085-6101-4D34-AD25-16647C4F7504}" dt="2024-10-15T09:35:35.416" v="1175"/>
        <pc:sldMkLst>
          <pc:docMk/>
          <pc:sldMk cId="758122885" sldId="320"/>
        </pc:sldMkLst>
      </pc:sldChg>
      <pc:sldChg chg="modSp mod">
        <pc:chgData name="Silvia Lember" userId="b13faba31fad9e6b" providerId="LiveId" clId="{5040F085-6101-4D34-AD25-16647C4F7504}" dt="2024-10-15T13:05:15.976" v="2539" actId="14100"/>
        <pc:sldMkLst>
          <pc:docMk/>
          <pc:sldMk cId="2853993820" sldId="322"/>
        </pc:sldMkLst>
        <pc:spChg chg="mod">
          <ac:chgData name="Silvia Lember" userId="b13faba31fad9e6b" providerId="LiveId" clId="{5040F085-6101-4D34-AD25-16647C4F7504}" dt="2024-10-15T13:05:15.976" v="2539" actId="14100"/>
          <ac:spMkLst>
            <pc:docMk/>
            <pc:sldMk cId="2853993820" sldId="322"/>
            <ac:spMk id="3" creationId="{00000000-0000-0000-0000-000000000000}"/>
          </ac:spMkLst>
        </pc:spChg>
        <pc:spChg chg="mod">
          <ac:chgData name="Silvia Lember" userId="b13faba31fad9e6b" providerId="LiveId" clId="{5040F085-6101-4D34-AD25-16647C4F7504}" dt="2024-10-15T13:05:12.749" v="2538" actId="14100"/>
          <ac:spMkLst>
            <pc:docMk/>
            <pc:sldMk cId="2853993820" sldId="322"/>
            <ac:spMk id="4" creationId="{00000000-0000-0000-0000-000000000000}"/>
          </ac:spMkLst>
        </pc:spChg>
      </pc:sldChg>
      <pc:sldChg chg="modSp mod">
        <pc:chgData name="Silvia Lember" userId="b13faba31fad9e6b" providerId="LiveId" clId="{5040F085-6101-4D34-AD25-16647C4F7504}" dt="2024-10-15T10:15:21.158" v="1273" actId="27636"/>
        <pc:sldMkLst>
          <pc:docMk/>
          <pc:sldMk cId="305885855" sldId="323"/>
        </pc:sldMkLst>
        <pc:spChg chg="mod">
          <ac:chgData name="Silvia Lember" userId="b13faba31fad9e6b" providerId="LiveId" clId="{5040F085-6101-4D34-AD25-16647C4F7504}" dt="2024-10-15T10:15:21.158" v="1273" actId="27636"/>
          <ac:spMkLst>
            <pc:docMk/>
            <pc:sldMk cId="305885855" sldId="323"/>
            <ac:spMk id="3" creationId="{00000000-0000-0000-0000-000000000000}"/>
          </ac:spMkLst>
        </pc:spChg>
      </pc:sldChg>
      <pc:sldChg chg="modSp mod">
        <pc:chgData name="Silvia Lember" userId="b13faba31fad9e6b" providerId="LiveId" clId="{5040F085-6101-4D34-AD25-16647C4F7504}" dt="2024-10-15T13:27:31.906" v="2771" actId="1076"/>
        <pc:sldMkLst>
          <pc:docMk/>
          <pc:sldMk cId="4250711915" sldId="324"/>
        </pc:sldMkLst>
        <pc:spChg chg="mod">
          <ac:chgData name="Silvia Lember" userId="b13faba31fad9e6b" providerId="LiveId" clId="{5040F085-6101-4D34-AD25-16647C4F7504}" dt="2024-10-15T13:27:16.550" v="2768" actId="1076"/>
          <ac:spMkLst>
            <pc:docMk/>
            <pc:sldMk cId="4250711915" sldId="324"/>
            <ac:spMk id="4" creationId="{00000000-0000-0000-0000-000000000000}"/>
          </ac:spMkLst>
        </pc:spChg>
        <pc:picChg chg="mod">
          <ac:chgData name="Silvia Lember" userId="b13faba31fad9e6b" providerId="LiveId" clId="{5040F085-6101-4D34-AD25-16647C4F7504}" dt="2024-10-15T13:27:31.906" v="2771" actId="1076"/>
          <ac:picMkLst>
            <pc:docMk/>
            <pc:sldMk cId="4250711915" sldId="324"/>
            <ac:picMk id="6" creationId="{00000000-0000-0000-0000-000000000000}"/>
          </ac:picMkLst>
        </pc:picChg>
      </pc:sldChg>
      <pc:sldChg chg="modSp mod">
        <pc:chgData name="Silvia Lember" userId="b13faba31fad9e6b" providerId="LiveId" clId="{5040F085-6101-4D34-AD25-16647C4F7504}" dt="2024-10-15T08:02:32.579" v="501" actId="20577"/>
        <pc:sldMkLst>
          <pc:docMk/>
          <pc:sldMk cId="1518416688" sldId="326"/>
        </pc:sldMkLst>
        <pc:spChg chg="mod">
          <ac:chgData name="Silvia Lember" userId="b13faba31fad9e6b" providerId="LiveId" clId="{5040F085-6101-4D34-AD25-16647C4F7504}" dt="2024-10-15T08:02:32.579" v="501" actId="20577"/>
          <ac:spMkLst>
            <pc:docMk/>
            <pc:sldMk cId="1518416688" sldId="326"/>
            <ac:spMk id="3" creationId="{00000000-0000-0000-0000-000000000000}"/>
          </ac:spMkLst>
        </pc:spChg>
      </pc:sldChg>
      <pc:sldChg chg="modSp add mod ord">
        <pc:chgData name="Silvia Lember" userId="b13faba31fad9e6b" providerId="LiveId" clId="{5040F085-6101-4D34-AD25-16647C4F7504}" dt="2024-10-15T07:58:32.897" v="410" actId="20577"/>
        <pc:sldMkLst>
          <pc:docMk/>
          <pc:sldMk cId="1790267203" sldId="327"/>
        </pc:sldMkLst>
        <pc:spChg chg="mod">
          <ac:chgData name="Silvia Lember" userId="b13faba31fad9e6b" providerId="LiveId" clId="{5040F085-6101-4D34-AD25-16647C4F7504}" dt="2024-10-15T07:58:32.897" v="410" actId="20577"/>
          <ac:spMkLst>
            <pc:docMk/>
            <pc:sldMk cId="1790267203" sldId="327"/>
            <ac:spMk id="3" creationId="{B33C4E88-7E4C-A4C8-B072-830332E60CBB}"/>
          </ac:spMkLst>
        </pc:spChg>
      </pc:sldChg>
      <pc:sldChg chg="addSp delSp modSp new del mod modClrScheme chgLayout">
        <pc:chgData name="Silvia Lember" userId="b13faba31fad9e6b" providerId="LiveId" clId="{5040F085-6101-4D34-AD25-16647C4F7504}" dt="2024-10-15T08:15:16.817" v="558" actId="2696"/>
        <pc:sldMkLst>
          <pc:docMk/>
          <pc:sldMk cId="3687417015" sldId="328"/>
        </pc:sldMkLst>
        <pc:spChg chg="del mod ord">
          <ac:chgData name="Silvia Lember" userId="b13faba31fad9e6b" providerId="LiveId" clId="{5040F085-6101-4D34-AD25-16647C4F7504}" dt="2024-10-15T08:12:14.097" v="516" actId="700"/>
          <ac:spMkLst>
            <pc:docMk/>
            <pc:sldMk cId="3687417015" sldId="328"/>
            <ac:spMk id="2" creationId="{05C1FBB3-8E8D-C97F-500B-E9A3E47D3891}"/>
          </ac:spMkLst>
        </pc:spChg>
        <pc:spChg chg="del mod ord">
          <ac:chgData name="Silvia Lember" userId="b13faba31fad9e6b" providerId="LiveId" clId="{5040F085-6101-4D34-AD25-16647C4F7504}" dt="2024-10-15T08:12:14.097" v="516" actId="700"/>
          <ac:spMkLst>
            <pc:docMk/>
            <pc:sldMk cId="3687417015" sldId="328"/>
            <ac:spMk id="3" creationId="{E7CB354A-E7F2-7AB1-E6F4-0B709A0D9215}"/>
          </ac:spMkLst>
        </pc:spChg>
        <pc:spChg chg="add mod ord">
          <ac:chgData name="Silvia Lember" userId="b13faba31fad9e6b" providerId="LiveId" clId="{5040F085-6101-4D34-AD25-16647C4F7504}" dt="2024-10-15T08:14:48.251" v="554" actId="20577"/>
          <ac:spMkLst>
            <pc:docMk/>
            <pc:sldMk cId="3687417015" sldId="328"/>
            <ac:spMk id="4" creationId="{AFCA84C5-9254-822B-3DEA-A1113EF6D5BE}"/>
          </ac:spMkLst>
        </pc:spChg>
        <pc:spChg chg="add mod ord">
          <ac:chgData name="Silvia Lember" userId="b13faba31fad9e6b" providerId="LiveId" clId="{5040F085-6101-4D34-AD25-16647C4F7504}" dt="2024-10-15T08:15:06.563" v="557" actId="14100"/>
          <ac:spMkLst>
            <pc:docMk/>
            <pc:sldMk cId="3687417015" sldId="328"/>
            <ac:spMk id="5" creationId="{310772B6-9241-869B-10E4-BB19FE53F650}"/>
          </ac:spMkLst>
        </pc:spChg>
      </pc:sldChg>
      <pc:sldChg chg="modSp add mod">
        <pc:chgData name="Silvia Lember" userId="b13faba31fad9e6b" providerId="LiveId" clId="{5040F085-6101-4D34-AD25-16647C4F7504}" dt="2024-10-15T15:00:47.273" v="2781" actId="20577"/>
        <pc:sldMkLst>
          <pc:docMk/>
          <pc:sldMk cId="3851750745" sldId="328"/>
        </pc:sldMkLst>
        <pc:spChg chg="mod">
          <ac:chgData name="Silvia Lember" userId="b13faba31fad9e6b" providerId="LiveId" clId="{5040F085-6101-4D34-AD25-16647C4F7504}" dt="2024-10-15T08:40:54.662" v="937"/>
          <ac:spMkLst>
            <pc:docMk/>
            <pc:sldMk cId="3851750745" sldId="328"/>
            <ac:spMk id="2" creationId="{A4B2BCE0-95EC-953D-3596-891EE61A60F7}"/>
          </ac:spMkLst>
        </pc:spChg>
        <pc:spChg chg="mod">
          <ac:chgData name="Silvia Lember" userId="b13faba31fad9e6b" providerId="LiveId" clId="{5040F085-6101-4D34-AD25-16647C4F7504}" dt="2024-10-15T15:00:47.273" v="2781" actId="20577"/>
          <ac:spMkLst>
            <pc:docMk/>
            <pc:sldMk cId="3851750745" sldId="328"/>
            <ac:spMk id="3" creationId="{4760B208-AC6B-C0A4-202B-E0D69B5D6340}"/>
          </ac:spMkLst>
        </pc:spChg>
      </pc:sldChg>
      <pc:sldChg chg="add">
        <pc:chgData name="Silvia Lember" userId="b13faba31fad9e6b" providerId="LiveId" clId="{5040F085-6101-4D34-AD25-16647C4F7504}" dt="2024-10-15T08:40:01.837" v="907"/>
        <pc:sldMkLst>
          <pc:docMk/>
          <pc:sldMk cId="3781353089" sldId="329"/>
        </pc:sldMkLst>
      </pc:sldChg>
      <pc:sldChg chg="delSp modSp add mod">
        <pc:chgData name="Silvia Lember" userId="b13faba31fad9e6b" providerId="LiveId" clId="{5040F085-6101-4D34-AD25-16647C4F7504}" dt="2024-10-15T12:55:02.454" v="2487" actId="20577"/>
        <pc:sldMkLst>
          <pc:docMk/>
          <pc:sldMk cId="4280241354" sldId="330"/>
        </pc:sldMkLst>
        <pc:spChg chg="del mod">
          <ac:chgData name="Silvia Lember" userId="b13faba31fad9e6b" providerId="LiveId" clId="{5040F085-6101-4D34-AD25-16647C4F7504}" dt="2024-10-15T10:11:59.173" v="1227" actId="478"/>
          <ac:spMkLst>
            <pc:docMk/>
            <pc:sldMk cId="4280241354" sldId="330"/>
            <ac:spMk id="2" creationId="{D659155E-9B86-4F3A-B97E-6703100098FE}"/>
          </ac:spMkLst>
        </pc:spChg>
        <pc:spChg chg="mod">
          <ac:chgData name="Silvia Lember" userId="b13faba31fad9e6b" providerId="LiveId" clId="{5040F085-6101-4D34-AD25-16647C4F7504}" dt="2024-10-15T12:55:02.454" v="2487" actId="20577"/>
          <ac:spMkLst>
            <pc:docMk/>
            <pc:sldMk cId="4280241354" sldId="330"/>
            <ac:spMk id="3" creationId="{9D2F8B6A-6D08-3942-C9F9-30DAA164FA5E}"/>
          </ac:spMkLst>
        </pc:spChg>
      </pc:sldChg>
      <pc:sldChg chg="modSp add del mod">
        <pc:chgData name="Silvia Lember" userId="b13faba31fad9e6b" providerId="LiveId" clId="{5040F085-6101-4D34-AD25-16647C4F7504}" dt="2024-10-15T10:39:02.092" v="1591" actId="2696"/>
        <pc:sldMkLst>
          <pc:docMk/>
          <pc:sldMk cId="71114861" sldId="331"/>
        </pc:sldMkLst>
        <pc:spChg chg="mod">
          <ac:chgData name="Silvia Lember" userId="b13faba31fad9e6b" providerId="LiveId" clId="{5040F085-6101-4D34-AD25-16647C4F7504}" dt="2024-10-15T10:35:17.039" v="1564" actId="139"/>
          <ac:spMkLst>
            <pc:docMk/>
            <pc:sldMk cId="71114861" sldId="331"/>
            <ac:spMk id="3" creationId="{76D8D78A-D995-B4EC-4377-6404EEB688D7}"/>
          </ac:spMkLst>
        </pc:spChg>
      </pc:sldChg>
      <pc:sldChg chg="delSp modSp add mod ord">
        <pc:chgData name="Silvia Lember" userId="b13faba31fad9e6b" providerId="LiveId" clId="{5040F085-6101-4D34-AD25-16647C4F7504}" dt="2024-10-15T10:38:57.595" v="1590"/>
        <pc:sldMkLst>
          <pc:docMk/>
          <pc:sldMk cId="796545085" sldId="332"/>
        </pc:sldMkLst>
        <pc:spChg chg="del mod">
          <ac:chgData name="Silvia Lember" userId="b13faba31fad9e6b" providerId="LiveId" clId="{5040F085-6101-4D34-AD25-16647C4F7504}" dt="2024-10-15T10:36:17.658" v="1567" actId="478"/>
          <ac:spMkLst>
            <pc:docMk/>
            <pc:sldMk cId="796545085" sldId="332"/>
            <ac:spMk id="7" creationId="{2DD65F26-F591-FDEE-66B6-905925F7F39C}"/>
          </ac:spMkLst>
        </pc:spChg>
        <pc:spChg chg="mod">
          <ac:chgData name="Silvia Lember" userId="b13faba31fad9e6b" providerId="LiveId" clId="{5040F085-6101-4D34-AD25-16647C4F7504}" dt="2024-10-15T10:38:10.024" v="1588" actId="20577"/>
          <ac:spMkLst>
            <pc:docMk/>
            <pc:sldMk cId="796545085" sldId="332"/>
            <ac:spMk id="8" creationId="{53F2A2BE-F99B-7F89-3152-0FD566C2773F}"/>
          </ac:spMkLst>
        </pc:spChg>
      </pc:sldChg>
      <pc:sldChg chg="modSp new mod">
        <pc:chgData name="Silvia Lember" userId="b13faba31fad9e6b" providerId="LiveId" clId="{5040F085-6101-4D34-AD25-16647C4F7504}" dt="2024-10-15T13:09:32.013" v="2549" actId="20577"/>
        <pc:sldMkLst>
          <pc:docMk/>
          <pc:sldMk cId="1580229877" sldId="333"/>
        </pc:sldMkLst>
        <pc:spChg chg="mod">
          <ac:chgData name="Silvia Lember" userId="b13faba31fad9e6b" providerId="LiveId" clId="{5040F085-6101-4D34-AD25-16647C4F7504}" dt="2024-10-15T11:44:37.262" v="2256"/>
          <ac:spMkLst>
            <pc:docMk/>
            <pc:sldMk cId="1580229877" sldId="333"/>
            <ac:spMk id="2" creationId="{12A7C29D-2951-C444-2F05-749F111C0191}"/>
          </ac:spMkLst>
        </pc:spChg>
        <pc:spChg chg="mod">
          <ac:chgData name="Silvia Lember" userId="b13faba31fad9e6b" providerId="LiveId" clId="{5040F085-6101-4D34-AD25-16647C4F7504}" dt="2024-10-15T13:09:32.013" v="2549" actId="20577"/>
          <ac:spMkLst>
            <pc:docMk/>
            <pc:sldMk cId="1580229877" sldId="333"/>
            <ac:spMk id="3" creationId="{ADFA006C-BE89-6AAF-2089-7AF598FCF272}"/>
          </ac:spMkLst>
        </pc:spChg>
      </pc:sldChg>
      <pc:sldChg chg="addSp delSp modSp new mod modClrScheme chgLayout">
        <pc:chgData name="Silvia Lember" userId="b13faba31fad9e6b" providerId="LiveId" clId="{5040F085-6101-4D34-AD25-16647C4F7504}" dt="2024-10-15T11:52:11.912" v="2348" actId="2710"/>
        <pc:sldMkLst>
          <pc:docMk/>
          <pc:sldMk cId="2793782827" sldId="334"/>
        </pc:sldMkLst>
        <pc:spChg chg="del mod ord">
          <ac:chgData name="Silvia Lember" userId="b13faba31fad9e6b" providerId="LiveId" clId="{5040F085-6101-4D34-AD25-16647C4F7504}" dt="2024-10-15T11:47:38.838" v="2304" actId="700"/>
          <ac:spMkLst>
            <pc:docMk/>
            <pc:sldMk cId="2793782827" sldId="334"/>
            <ac:spMk id="2" creationId="{E9E453FF-3F17-4CF1-4328-24974C74CF72}"/>
          </ac:spMkLst>
        </pc:spChg>
        <pc:spChg chg="del mod ord">
          <ac:chgData name="Silvia Lember" userId="b13faba31fad9e6b" providerId="LiveId" clId="{5040F085-6101-4D34-AD25-16647C4F7504}" dt="2024-10-15T11:47:38.838" v="2304" actId="700"/>
          <ac:spMkLst>
            <pc:docMk/>
            <pc:sldMk cId="2793782827" sldId="334"/>
            <ac:spMk id="3" creationId="{498C771A-282E-B60B-4D59-592457617CC0}"/>
          </ac:spMkLst>
        </pc:spChg>
        <pc:spChg chg="add del mod ord">
          <ac:chgData name="Silvia Lember" userId="b13faba31fad9e6b" providerId="LiveId" clId="{5040F085-6101-4D34-AD25-16647C4F7504}" dt="2024-10-15T11:47:42.866" v="2305" actId="478"/>
          <ac:spMkLst>
            <pc:docMk/>
            <pc:sldMk cId="2793782827" sldId="334"/>
            <ac:spMk id="4" creationId="{BBD4725D-D664-4D45-0E51-2BB279F43767}"/>
          </ac:spMkLst>
        </pc:spChg>
        <pc:spChg chg="add del mod ord">
          <ac:chgData name="Silvia Lember" userId="b13faba31fad9e6b" providerId="LiveId" clId="{5040F085-6101-4D34-AD25-16647C4F7504}" dt="2024-10-15T11:48:19.393" v="2314" actId="478"/>
          <ac:spMkLst>
            <pc:docMk/>
            <pc:sldMk cId="2793782827" sldId="334"/>
            <ac:spMk id="5" creationId="{84D36BDD-4186-286F-AB41-AD37074658D0}"/>
          </ac:spMkLst>
        </pc:spChg>
        <pc:spChg chg="add mod ord">
          <ac:chgData name="Silvia Lember" userId="b13faba31fad9e6b" providerId="LiveId" clId="{5040F085-6101-4D34-AD25-16647C4F7504}" dt="2024-10-15T11:52:11.912" v="2348" actId="2710"/>
          <ac:spMkLst>
            <pc:docMk/>
            <pc:sldMk cId="2793782827" sldId="334"/>
            <ac:spMk id="6" creationId="{B6BE72A2-B6CC-DD57-F93C-E476C52B3975}"/>
          </ac:spMkLst>
        </pc:spChg>
        <pc:spChg chg="add del mod">
          <ac:chgData name="Silvia Lember" userId="b13faba31fad9e6b" providerId="LiveId" clId="{5040F085-6101-4D34-AD25-16647C4F7504}" dt="2024-10-15T11:48:26.436" v="2315" actId="478"/>
          <ac:spMkLst>
            <pc:docMk/>
            <pc:sldMk cId="2793782827" sldId="334"/>
            <ac:spMk id="8" creationId="{DDF3FB69-94BD-AAE3-C1BD-80B699E895AC}"/>
          </ac:spMkLst>
        </pc:spChg>
      </pc:sldChg>
      <pc:sldChg chg="modSp add mod">
        <pc:chgData name="Silvia Lember" userId="b13faba31fad9e6b" providerId="LiveId" clId="{5040F085-6101-4D34-AD25-16647C4F7504}" dt="2024-10-15T11:55:11.626" v="2361" actId="2710"/>
        <pc:sldMkLst>
          <pc:docMk/>
          <pc:sldMk cId="3378791232" sldId="335"/>
        </pc:sldMkLst>
        <pc:spChg chg="mod">
          <ac:chgData name="Silvia Lember" userId="b13faba31fad9e6b" providerId="LiveId" clId="{5040F085-6101-4D34-AD25-16647C4F7504}" dt="2024-10-15T11:55:11.626" v="2361" actId="2710"/>
          <ac:spMkLst>
            <pc:docMk/>
            <pc:sldMk cId="3378791232" sldId="335"/>
            <ac:spMk id="6" creationId="{E00C73FC-86ED-AAFE-D01C-8C0AA0F2AD74}"/>
          </ac:spMkLst>
        </pc:spChg>
      </pc:sldChg>
      <pc:sldChg chg="addSp delSp modSp new del mod modClrScheme chgLayout">
        <pc:chgData name="Silvia Lember" userId="b13faba31fad9e6b" providerId="LiveId" clId="{5040F085-6101-4D34-AD25-16647C4F7504}" dt="2024-10-15T13:20:06.376" v="2689" actId="2696"/>
        <pc:sldMkLst>
          <pc:docMk/>
          <pc:sldMk cId="2267948599" sldId="336"/>
        </pc:sldMkLst>
        <pc:spChg chg="del mod ord">
          <ac:chgData name="Silvia Lember" userId="b13faba31fad9e6b" providerId="LiveId" clId="{5040F085-6101-4D34-AD25-16647C4F7504}" dt="2024-10-15T13:13:33.717" v="2554" actId="700"/>
          <ac:spMkLst>
            <pc:docMk/>
            <pc:sldMk cId="2267948599" sldId="336"/>
            <ac:spMk id="2" creationId="{F8136EE1-32CE-2310-5D2F-2144EFD47FC6}"/>
          </ac:spMkLst>
        </pc:spChg>
        <pc:spChg chg="del mod ord">
          <ac:chgData name="Silvia Lember" userId="b13faba31fad9e6b" providerId="LiveId" clId="{5040F085-6101-4D34-AD25-16647C4F7504}" dt="2024-10-15T13:13:33.717" v="2554" actId="700"/>
          <ac:spMkLst>
            <pc:docMk/>
            <pc:sldMk cId="2267948599" sldId="336"/>
            <ac:spMk id="3" creationId="{B65FB6D1-A6EA-5B82-4306-AF405E103761}"/>
          </ac:spMkLst>
        </pc:spChg>
        <pc:spChg chg="add del mod ord">
          <ac:chgData name="Silvia Lember" userId="b13faba31fad9e6b" providerId="LiveId" clId="{5040F085-6101-4D34-AD25-16647C4F7504}" dt="2024-10-15T13:18:22.485" v="2666" actId="20577"/>
          <ac:spMkLst>
            <pc:docMk/>
            <pc:sldMk cId="2267948599" sldId="336"/>
            <ac:spMk id="4" creationId="{3D2426BE-0C83-0AAC-2746-0319AF52AD79}"/>
          </ac:spMkLst>
        </pc:spChg>
        <pc:spChg chg="add mod ord">
          <ac:chgData name="Silvia Lember" userId="b13faba31fad9e6b" providerId="LiveId" clId="{5040F085-6101-4D34-AD25-16647C4F7504}" dt="2024-10-15T13:18:00.867" v="2665" actId="14100"/>
          <ac:spMkLst>
            <pc:docMk/>
            <pc:sldMk cId="2267948599" sldId="336"/>
            <ac:spMk id="5" creationId="{10EE0F66-EF3E-C8FF-7AB8-2CEE11A46D00}"/>
          </ac:spMkLst>
        </pc:spChg>
        <pc:spChg chg="add del mod">
          <ac:chgData name="Silvia Lember" userId="b13faba31fad9e6b" providerId="LiveId" clId="{5040F085-6101-4D34-AD25-16647C4F7504}" dt="2024-10-15T13:17:14.090" v="2642" actId="478"/>
          <ac:spMkLst>
            <pc:docMk/>
            <pc:sldMk cId="2267948599" sldId="336"/>
            <ac:spMk id="7" creationId="{767632B9-DE2C-7634-F14F-DA61A80972A4}"/>
          </ac:spMkLst>
        </pc:spChg>
      </pc:sldChg>
      <pc:sldChg chg="addSp delSp modSp add mod ord">
        <pc:chgData name="Silvia Lember" userId="b13faba31fad9e6b" providerId="LiveId" clId="{5040F085-6101-4D34-AD25-16647C4F7504}" dt="2024-10-15T13:25:30.163" v="2766" actId="20577"/>
        <pc:sldMkLst>
          <pc:docMk/>
          <pc:sldMk cId="3821352155" sldId="337"/>
        </pc:sldMkLst>
        <pc:spChg chg="add mod">
          <ac:chgData name="Silvia Lember" userId="b13faba31fad9e6b" providerId="LiveId" clId="{5040F085-6101-4D34-AD25-16647C4F7504}" dt="2024-10-15T13:25:30.163" v="2766" actId="20577"/>
          <ac:spMkLst>
            <pc:docMk/>
            <pc:sldMk cId="3821352155" sldId="337"/>
            <ac:spMk id="2" creationId="{DA424710-9BD2-0968-BAEE-B7CA0B643872}"/>
          </ac:spMkLst>
        </pc:spChg>
        <pc:spChg chg="mod">
          <ac:chgData name="Silvia Lember" userId="b13faba31fad9e6b" providerId="LiveId" clId="{5040F085-6101-4D34-AD25-16647C4F7504}" dt="2024-10-15T13:22:55.750" v="2743" actId="14100"/>
          <ac:spMkLst>
            <pc:docMk/>
            <pc:sldMk cId="3821352155" sldId="337"/>
            <ac:spMk id="4" creationId="{3884CACE-2D3D-7ADA-2096-5A253EB1436F}"/>
          </ac:spMkLst>
        </pc:spChg>
        <pc:spChg chg="del mod">
          <ac:chgData name="Silvia Lember" userId="b13faba31fad9e6b" providerId="LiveId" clId="{5040F085-6101-4D34-AD25-16647C4F7504}" dt="2024-10-15T13:19:24.493" v="2671" actId="478"/>
          <ac:spMkLst>
            <pc:docMk/>
            <pc:sldMk cId="3821352155" sldId="337"/>
            <ac:spMk id="5" creationId="{D78B8E13-5F23-AA0F-F66B-E5C3EE070436}"/>
          </ac:spMkLst>
        </pc:spChg>
      </pc:sldChg>
      <pc:sldChg chg="modSp mod">
        <pc:chgData name="Silvia Lember" userId="b13faba31fad9e6b" providerId="LiveId" clId="{5040F085-6101-4D34-AD25-16647C4F7504}" dt="2024-11-30T18:39:01.027" v="2918" actId="2710"/>
        <pc:sldMkLst>
          <pc:docMk/>
          <pc:sldMk cId="808590081" sldId="338"/>
        </pc:sldMkLst>
        <pc:spChg chg="mod">
          <ac:chgData name="Silvia Lember" userId="b13faba31fad9e6b" providerId="LiveId" clId="{5040F085-6101-4D34-AD25-16647C4F7504}" dt="2024-11-30T18:39:01.027" v="2918" actId="2710"/>
          <ac:spMkLst>
            <pc:docMk/>
            <pc:sldMk cId="808590081" sldId="338"/>
            <ac:spMk id="3" creationId="{8A3AD8BF-E190-D59F-A98A-F723B1CCCBEE}"/>
          </ac:spMkLst>
        </pc:spChg>
      </pc:sldChg>
      <pc:sldChg chg="addSp delSp modSp mod">
        <pc:chgData name="Silvia Lember" userId="b13faba31fad9e6b" providerId="LiveId" clId="{5040F085-6101-4D34-AD25-16647C4F7504}" dt="2024-11-30T18:39:51.828" v="2921" actId="2710"/>
        <pc:sldMkLst>
          <pc:docMk/>
          <pc:sldMk cId="3990402691" sldId="339"/>
        </pc:sldMkLst>
        <pc:spChg chg="del">
          <ac:chgData name="Silvia Lember" userId="b13faba31fad9e6b" providerId="LiveId" clId="{5040F085-6101-4D34-AD25-16647C4F7504}" dt="2024-11-30T18:37:22.897" v="2913" actId="478"/>
          <ac:spMkLst>
            <pc:docMk/>
            <pc:sldMk cId="3990402691" sldId="339"/>
            <ac:spMk id="2" creationId="{CFB376A9-C0EA-943A-8972-F759659E60FC}"/>
          </ac:spMkLst>
        </pc:spChg>
        <pc:spChg chg="mod">
          <ac:chgData name="Silvia Lember" userId="b13faba31fad9e6b" providerId="LiveId" clId="{5040F085-6101-4D34-AD25-16647C4F7504}" dt="2024-11-30T18:39:51.828" v="2921" actId="2710"/>
          <ac:spMkLst>
            <pc:docMk/>
            <pc:sldMk cId="3990402691" sldId="339"/>
            <ac:spMk id="3" creationId="{E7F44349-C5DD-EFDA-D602-B885A4E51A00}"/>
          </ac:spMkLst>
        </pc:spChg>
        <pc:spChg chg="add del mod">
          <ac:chgData name="Silvia Lember" userId="b13faba31fad9e6b" providerId="LiveId" clId="{5040F085-6101-4D34-AD25-16647C4F7504}" dt="2024-11-30T18:37:29.954" v="2914" actId="478"/>
          <ac:spMkLst>
            <pc:docMk/>
            <pc:sldMk cId="3990402691" sldId="339"/>
            <ac:spMk id="5" creationId="{99DDA919-D6C7-6A78-B166-7DEC68EBC640}"/>
          </ac:spMkLst>
        </pc:spChg>
      </pc:sldChg>
      <pc:sldChg chg="del">
        <pc:chgData name="Silvia Lember" userId="b13faba31fad9e6b" providerId="LiveId" clId="{5040F085-6101-4D34-AD25-16647C4F7504}" dt="2024-11-29T14:52:42.430" v="2886" actId="2696"/>
        <pc:sldMkLst>
          <pc:docMk/>
          <pc:sldMk cId="3373364282" sldId="340"/>
        </pc:sldMkLst>
      </pc:sldChg>
      <pc:sldChg chg="del">
        <pc:chgData name="Silvia Lember" userId="b13faba31fad9e6b" providerId="LiveId" clId="{5040F085-6101-4D34-AD25-16647C4F7504}" dt="2024-11-30T18:37:02.261" v="2912" actId="2696"/>
        <pc:sldMkLst>
          <pc:docMk/>
          <pc:sldMk cId="54212504" sldId="341"/>
        </pc:sldMkLst>
      </pc:sldChg>
      <pc:sldChg chg="modSp mod">
        <pc:chgData name="Silvia Lember" userId="b13faba31fad9e6b" providerId="LiveId" clId="{5040F085-6101-4D34-AD25-16647C4F7504}" dt="2024-12-01T20:46:40.646" v="3047" actId="20577"/>
        <pc:sldMkLst>
          <pc:docMk/>
          <pc:sldMk cId="1009128329" sldId="342"/>
        </pc:sldMkLst>
        <pc:spChg chg="mod">
          <ac:chgData name="Silvia Lember" userId="b13faba31fad9e6b" providerId="LiveId" clId="{5040F085-6101-4D34-AD25-16647C4F7504}" dt="2024-12-01T20:46:40.646" v="3047" actId="20577"/>
          <ac:spMkLst>
            <pc:docMk/>
            <pc:sldMk cId="1009128329" sldId="342"/>
            <ac:spMk id="3" creationId="{0D9C1DBB-2A29-E59A-466E-7E79BDB420D6}"/>
          </ac:spMkLst>
        </pc:spChg>
      </pc:sldChg>
      <pc:sldChg chg="del">
        <pc:chgData name="Silvia Lember" userId="b13faba31fad9e6b" providerId="LiveId" clId="{5040F085-6101-4D34-AD25-16647C4F7504}" dt="2024-11-30T18:52:59.496" v="3003" actId="2696"/>
        <pc:sldMkLst>
          <pc:docMk/>
          <pc:sldMk cId="1987328308" sldId="343"/>
        </pc:sldMkLst>
      </pc:sldChg>
      <pc:sldMasterChg chg="delSldLayout modSldLayout">
        <pc:chgData name="Silvia Lember" userId="b13faba31fad9e6b" providerId="LiveId" clId="{5040F085-6101-4D34-AD25-16647C4F7504}" dt="2024-10-15T11:23:09.988" v="1964" actId="2696"/>
        <pc:sldMasterMkLst>
          <pc:docMk/>
          <pc:sldMasterMk cId="1585348533" sldId="2147483648"/>
        </pc:sldMasterMkLst>
        <pc:sldLayoutChg chg="modSp">
          <pc:chgData name="Silvia Lember" userId="b13faba31fad9e6b" providerId="LiveId" clId="{5040F085-6101-4D34-AD25-16647C4F7504}" dt="2024-10-15T08:22:51.273" v="787"/>
          <pc:sldLayoutMkLst>
            <pc:docMk/>
            <pc:sldMasterMk cId="1585348533" sldId="2147483648"/>
            <pc:sldLayoutMk cId="3713985303" sldId="2147483658"/>
          </pc:sldLayoutMkLst>
          <pc:spChg chg="mod">
            <ac:chgData name="Silvia Lember" userId="b13faba31fad9e6b" providerId="LiveId" clId="{5040F085-6101-4D34-AD25-16647C4F7504}" dt="2024-10-15T08:22:51.273" v="787"/>
            <ac:spMkLst>
              <pc:docMk/>
              <pc:sldMasterMk cId="1585348533" sldId="2147483648"/>
              <pc:sldLayoutMk cId="3713985303" sldId="2147483658"/>
              <ac:spMk id="3" creationId="{00000000-0000-0000-0000-000000000000}"/>
            </ac:spMkLst>
          </pc:spChg>
        </pc:sldLayoutChg>
        <pc:sldLayoutChg chg="del">
          <pc:chgData name="Silvia Lember" userId="b13faba31fad9e6b" providerId="LiveId" clId="{5040F085-6101-4D34-AD25-16647C4F7504}" dt="2024-10-15T11:23:09.988" v="1964" actId="2696"/>
          <pc:sldLayoutMkLst>
            <pc:docMk/>
            <pc:sldMasterMk cId="1585348533" sldId="2147483648"/>
            <pc:sldLayoutMk cId="385623073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93D55-4703-40FB-A602-246B69AA75E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D63D5-A5B7-496C-8362-CC177CA2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t-EE" dirty="0"/>
              <a:t>Väikesemahuline (72 isikut, kõik soomlased) Soome uuring 2012 = ABO veregrupil on seos </a:t>
            </a:r>
            <a:r>
              <a:rPr lang="et-EE" dirty="0" err="1"/>
              <a:t>mikrobioomi</a:t>
            </a:r>
            <a:r>
              <a:rPr lang="et-EE" dirty="0"/>
              <a:t> nn koostisega/mustriga.</a:t>
            </a:r>
            <a:r>
              <a:rPr lang="et-EE" baseline="0" dirty="0"/>
              <a:t> Näiteks B ja AB grupiga isikute (B </a:t>
            </a:r>
            <a:r>
              <a:rPr lang="et-EE" baseline="0" dirty="0" err="1"/>
              <a:t>ag</a:t>
            </a:r>
            <a:r>
              <a:rPr lang="et-EE" baseline="0" dirty="0"/>
              <a:t> olemasolu) soolestiku limaskestade mikroobide profiil ning peamised olemasolevad mikroobide grupid on erinevad O ja A grupi omadest. </a:t>
            </a:r>
            <a:r>
              <a:rPr lang="et-EE" baseline="0" dirty="0" err="1"/>
              <a:t>Mikrobioom</a:t>
            </a:r>
            <a:r>
              <a:rPr lang="et-EE" baseline="0" dirty="0"/>
              <a:t> = osalevad immuunsüsteemi regulatsioonis, põletikulistes protsessides jne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A28C5-73F1-124C-6151-578D9CC8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32355-3CF0-C566-5F40-9F2DFCE6F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DCECC-C954-18DB-F429-F8A5E252C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t-EE" dirty="0"/>
              <a:t>Väikesemahuline (72 isikut, kõik soomlased) Soome uuring 2012 = ABO veregrupil on seos </a:t>
            </a:r>
            <a:r>
              <a:rPr lang="et-EE" dirty="0" err="1"/>
              <a:t>mikrobioomi</a:t>
            </a:r>
            <a:r>
              <a:rPr lang="et-EE" dirty="0"/>
              <a:t> nn koostisega/mustriga.</a:t>
            </a:r>
            <a:r>
              <a:rPr lang="et-EE" baseline="0" dirty="0"/>
              <a:t> Näiteks B ja AB grupiga isikute (B </a:t>
            </a:r>
            <a:r>
              <a:rPr lang="et-EE" baseline="0" dirty="0" err="1"/>
              <a:t>ag</a:t>
            </a:r>
            <a:r>
              <a:rPr lang="et-EE" baseline="0" dirty="0"/>
              <a:t> olemasolu) soolestiku limaskestade mikroobide profiil ning peamised olemasolevad mikroobide grupid on erinevad O ja A grupi omadest. </a:t>
            </a:r>
            <a:r>
              <a:rPr lang="et-EE" baseline="0" dirty="0" err="1"/>
              <a:t>Mikrobioom</a:t>
            </a:r>
            <a:r>
              <a:rPr lang="et-EE" baseline="0" dirty="0"/>
              <a:t> = osalevad immuunsüsteemi regulatsioonis, põletikulistes protsessides jne</a:t>
            </a: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70D39-8EAD-63B2-B8BE-9D016A892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8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Hüperlipideemia</a:t>
            </a:r>
            <a:r>
              <a:rPr lang="et-EE" dirty="0"/>
              <a:t>: LDL </a:t>
            </a:r>
            <a:r>
              <a:rPr lang="et-EE" dirty="0">
                <a:sym typeface="Symbol" panose="05050102010706020507" pitchFamily="18" charset="2"/>
              </a:rPr>
              <a:t>, Madala rasvasusega dieet </a:t>
            </a:r>
            <a:r>
              <a:rPr lang="et-EE">
                <a:sym typeface="Symbol" panose="05050102010706020507" pitchFamily="18" charset="2"/>
              </a:rPr>
              <a:t>ei mõju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ABO </a:t>
            </a:r>
            <a:r>
              <a:rPr lang="et-EE" dirty="0" err="1"/>
              <a:t>determninandid</a:t>
            </a:r>
            <a:r>
              <a:rPr lang="et-EE" dirty="0"/>
              <a:t>  on </a:t>
            </a:r>
            <a:r>
              <a:rPr lang="et-EE" dirty="0" err="1"/>
              <a:t>ekspresseeritud</a:t>
            </a:r>
            <a:r>
              <a:rPr lang="et-EE" dirty="0"/>
              <a:t> nii </a:t>
            </a:r>
            <a:r>
              <a:rPr lang="et-EE" dirty="0" err="1"/>
              <a:t>vWF</a:t>
            </a:r>
            <a:r>
              <a:rPr lang="et-EE" dirty="0"/>
              <a:t> kui ka FVIII-l,</a:t>
            </a:r>
            <a:r>
              <a:rPr lang="et-EE" baseline="0" dirty="0"/>
              <a:t> </a:t>
            </a:r>
            <a:r>
              <a:rPr lang="et-EE" dirty="0" err="1"/>
              <a:t>vWF</a:t>
            </a:r>
            <a:r>
              <a:rPr lang="et-EE" dirty="0"/>
              <a:t> mõjutavad selle </a:t>
            </a:r>
            <a:r>
              <a:rPr lang="et-EE" dirty="0" err="1"/>
              <a:t>biol</a:t>
            </a:r>
            <a:r>
              <a:rPr lang="et-EE" dirty="0"/>
              <a:t> aktiivsust.  </a:t>
            </a:r>
            <a:r>
              <a:rPr lang="et-EE" dirty="0" err="1"/>
              <a:t>vWF</a:t>
            </a:r>
            <a:r>
              <a:rPr lang="et-EE" dirty="0"/>
              <a:t> on FVIII transportproteiin ja </a:t>
            </a:r>
            <a:r>
              <a:rPr lang="et-EE" dirty="0" err="1"/>
              <a:t>stabiliseerija</a:t>
            </a:r>
            <a:r>
              <a:rPr lang="et-EE" dirty="0"/>
              <a:t> (</a:t>
            </a:r>
            <a:r>
              <a:rPr lang="et-EE" dirty="0" err="1"/>
              <a:t>high-affinity</a:t>
            </a:r>
            <a:r>
              <a:rPr lang="et-EE" dirty="0"/>
              <a:t> </a:t>
            </a:r>
            <a:r>
              <a:rPr lang="et-EE" dirty="0" err="1"/>
              <a:t>complex</a:t>
            </a:r>
            <a:r>
              <a:rPr lang="et-EE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8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O grupil </a:t>
            </a:r>
            <a:r>
              <a:rPr lang="et-EE" dirty="0" err="1"/>
              <a:t>anti-A</a:t>
            </a:r>
            <a:r>
              <a:rPr lang="et-EE" dirty="0"/>
              <a:t> prevaleerivalt </a:t>
            </a:r>
            <a:r>
              <a:rPr lang="et-EE" dirty="0" err="1"/>
              <a:t>IgG</a:t>
            </a:r>
            <a:r>
              <a:rPr lang="et-EE" dirty="0"/>
              <a:t> klassist, B grupil </a:t>
            </a:r>
            <a:r>
              <a:rPr lang="et-EE" dirty="0" err="1"/>
              <a:t>IgM</a:t>
            </a:r>
            <a:r>
              <a:rPr lang="et-EE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2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7068" y="1985117"/>
            <a:ext cx="11727920" cy="46926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8820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8668" y="338667"/>
            <a:ext cx="11521547" cy="5608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19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alkirj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3161" y="2358189"/>
            <a:ext cx="8091488" cy="25043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300" b="1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6548" y="5229013"/>
            <a:ext cx="8091488" cy="107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baseline="0">
                <a:ln>
                  <a:noFill/>
                </a:ln>
                <a:solidFill>
                  <a:srgbClr val="4F4F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1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78" userDrawn="1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pealkirj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4" y="541340"/>
            <a:ext cx="10810875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baseline="0">
                <a:solidFill>
                  <a:srgbClr val="0043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0720" y="1991361"/>
            <a:ext cx="10810875" cy="1092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374659" y="6277233"/>
            <a:ext cx="1927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rgbClr val="004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Silvia Lember</a:t>
            </a:r>
          </a:p>
        </p:txBody>
      </p:sp>
    </p:spTree>
    <p:extLst>
      <p:ext uri="{BB962C8B-B14F-4D97-AF65-F5344CB8AC3E}">
        <p14:creationId xmlns:p14="http://schemas.microsoft.com/office/powerpoint/2010/main" val="3189997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4" y="541340"/>
            <a:ext cx="10810875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0720" y="1642004"/>
            <a:ext cx="10810875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F2F2F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0720" y="2717482"/>
            <a:ext cx="10810875" cy="287051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lang="en-US" sz="2000" b="0" i="0" smtClean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511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islai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4" y="541340"/>
            <a:ext cx="10810875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043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00720" y="1669672"/>
            <a:ext cx="10810875" cy="391832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lang="en-US" sz="2000" b="0" i="0" smtClean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914400" indent="-457200">
              <a:buSzPct val="100000"/>
              <a:buFontTx/>
              <a:buBlip>
                <a:blip r:embed="rId2"/>
              </a:buBlip>
              <a:defRPr sz="2000" b="0">
                <a:solidFill>
                  <a:srgbClr val="4F4F4F"/>
                </a:solidFill>
                <a:latin typeface="Calibri" panose="020F0502020204030204" pitchFamily="34" charset="0"/>
              </a:defRPr>
            </a:lvl2pPr>
            <a:lvl3pPr marL="1371600" indent="-457200">
              <a:buSzPct val="100000"/>
              <a:buFontTx/>
              <a:buBlip>
                <a:blip r:embed="rId2"/>
              </a:buBlip>
              <a:defRPr sz="2000" b="0">
                <a:solidFill>
                  <a:srgbClr val="4F4F4F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8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5" y="541340"/>
            <a:ext cx="10452099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baseline="0">
                <a:solidFill>
                  <a:srgbClr val="0043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690563" y="1273175"/>
            <a:ext cx="10452100" cy="4673812"/>
          </a:xfrm>
          <a:prstGeom prst="rect">
            <a:avLst/>
          </a:prstGeom>
        </p:spPr>
        <p:txBody>
          <a:bodyPr/>
          <a:lstStyle>
            <a:lvl1pPr>
              <a:defRPr sz="3200">
                <a:ln>
                  <a:noFill/>
                </a:ln>
                <a:solidFill>
                  <a:srgbClr val="4F4F4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37013" y="6312907"/>
            <a:ext cx="4905587" cy="3659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626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id ja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5" y="541340"/>
            <a:ext cx="5024713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baseline="0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0720" y="1645921"/>
            <a:ext cx="5038075" cy="394885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lang="en-US" sz="2000" b="0" i="0" smtClean="0"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7015" y="182564"/>
            <a:ext cx="6123199" cy="57779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325231" y="6236043"/>
            <a:ext cx="199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rgbClr val="004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Silvia Lember</a:t>
            </a:r>
          </a:p>
        </p:txBody>
      </p:sp>
    </p:spTree>
    <p:extLst>
      <p:ext uri="{BB962C8B-B14F-4D97-AF65-F5344CB8AC3E}">
        <p14:creationId xmlns:p14="http://schemas.microsoft.com/office/powerpoint/2010/main" val="164904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02452" y="333374"/>
            <a:ext cx="5757761" cy="30956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23787" y="3429000"/>
            <a:ext cx="2878664" cy="252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5067" y="333376"/>
            <a:ext cx="2878719" cy="56165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224107" y="333377"/>
            <a:ext cx="2878344" cy="3095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2451" y="3429000"/>
            <a:ext cx="2878664" cy="252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981547" y="3429000"/>
            <a:ext cx="2878664" cy="252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47278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6770" y="2715473"/>
            <a:ext cx="10787577" cy="713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 b="1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0161" y="3436833"/>
            <a:ext cx="10787577" cy="713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 b="0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774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 userDrawn="1"/>
        </p:nvSpPr>
        <p:spPr>
          <a:xfrm>
            <a:off x="10706101" y="6306293"/>
            <a:ext cx="788353" cy="358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00438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3084B00-8F25-4EB9-8539-A1B01857381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4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8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6548" y="3767224"/>
            <a:ext cx="9056152" cy="1026850"/>
          </a:xfrm>
        </p:spPr>
        <p:txBody>
          <a:bodyPr/>
          <a:lstStyle/>
          <a:p>
            <a:r>
              <a:rPr lang="et-E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Veregrupid ja haigused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6548" y="5132298"/>
            <a:ext cx="8091488" cy="1070188"/>
          </a:xfrm>
        </p:spPr>
        <p:txBody>
          <a:bodyPr/>
          <a:lstStyle/>
          <a:p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Silvia Lember</a:t>
            </a:r>
          </a:p>
          <a:p>
            <a:r>
              <a:rPr lang="et-EE">
                <a:latin typeface="Times New Roman" panose="02020603050405020304" pitchFamily="18" charset="0"/>
                <a:cs typeface="Times New Roman" panose="02020603050405020304" pitchFamily="18" charset="0"/>
              </a:rPr>
              <a:t>PERH IH 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referentlabor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E6626-EC02-A1F0-CAA3-9FCDEB857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12" y="337413"/>
            <a:ext cx="5496155" cy="30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8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Veregruppide seos haigustega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0563" y="1156799"/>
            <a:ext cx="10810875" cy="506112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Arvukalt statistilisi seoseid: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 tähelepanelik: uuringud vähem kui 300 patsiendiga/isikuga ei ole tavaliselt informatiivsed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Ainult</a:t>
            </a:r>
            <a:r>
              <a:rPr lang="et-EE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doonorite kasutamine kontrollgrupina ei taga usaldusväärseid tulemusi (eriti ABO grupi osas)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Paljud statistilised seosed on hiljem tõendatud teaduslike leidudega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Üha lisanduv tõendusmaterjal, et veregruppide antigeenidel on elutähtsad funktsioonid ja mängivad olulist bioloogilist rolli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 ole alati otsest seost erütrotsüütidega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812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00719" y="375085"/>
            <a:ext cx="10810875" cy="1096268"/>
          </a:xfrm>
        </p:spPr>
        <p:txBody>
          <a:bodyPr/>
          <a:lstStyle/>
          <a:p>
            <a:r>
              <a:rPr lang="et-EE" altLang="et-EE" dirty="0"/>
              <a:t>Tõestatud seos haigustega:                                                </a:t>
            </a:r>
            <a:r>
              <a:rPr lang="et-EE" altLang="et-EE" sz="3200" dirty="0"/>
              <a:t>NB! Mitte ainult ABO süsteemiga</a:t>
            </a:r>
          </a:p>
          <a:p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00719" y="1583140"/>
            <a:ext cx="10810875" cy="471790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altLang="et-EE" sz="2800" dirty="0"/>
              <a:t>Bakteriaalsed ja viirusinfektsioonid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altLang="et-EE" sz="2800" dirty="0" err="1"/>
              <a:t>Maligniteet</a:t>
            </a:r>
            <a:endParaRPr lang="et-EE" altLang="et-EE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altLang="et-EE" sz="2800" dirty="0"/>
              <a:t>Hemolüütilised </a:t>
            </a:r>
            <a:r>
              <a:rPr lang="fi-FI" altLang="et-EE" sz="2800" dirty="0"/>
              <a:t>aneemiad</a:t>
            </a:r>
            <a:endParaRPr lang="et-EE" altLang="et-EE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altLang="et-EE" sz="2800" dirty="0"/>
              <a:t>Autoimmuunhaigused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altLang="et-EE" sz="2800" dirty="0"/>
              <a:t>Hemolüütilised vereülekande reaktsioonid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altLang="et-EE" sz="2800" dirty="0"/>
              <a:t>Vastsündinu hemolüütiline tõbi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altLang="et-EE" sz="2800" dirty="0"/>
              <a:t>Spontaansed abordid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altLang="et-EE" sz="2800" dirty="0"/>
              <a:t>Hüübimishäired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altLang="et-EE" sz="2800" dirty="0"/>
              <a:t>Kognitiivsed häired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2438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B6C54-E3ED-D758-C30A-4718E6FD2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4CACE-2D3D-7ADA-2096-5A253EB14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9894" y="1624085"/>
            <a:ext cx="10541543" cy="1583139"/>
          </a:xfrm>
        </p:spPr>
        <p:txBody>
          <a:bodyPr/>
          <a:lstStyle/>
          <a:p>
            <a:r>
              <a:rPr lang="et-EE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Veregrupiantigeen(id) ei </a:t>
            </a:r>
            <a:r>
              <a:rPr lang="et-EE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põhjusta </a:t>
            </a:r>
            <a:r>
              <a:rPr lang="et-EE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haigusi, näiteks vähki,vaid viitavad vastuvõtlikkusele</a:t>
            </a:r>
          </a:p>
          <a:p>
            <a:endParaRPr lang="et-E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24710-9BD2-0968-BAEE-B7CA0B643872}"/>
              </a:ext>
            </a:extLst>
          </p:cNvPr>
          <p:cNvSpPr txBox="1"/>
          <p:nvPr/>
        </p:nvSpPr>
        <p:spPr>
          <a:xfrm>
            <a:off x="959894" y="3551830"/>
            <a:ext cx="10272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Geenid + keskkond = organism</a:t>
            </a:r>
          </a:p>
        </p:txBody>
      </p:sp>
    </p:spTree>
    <p:extLst>
      <p:ext uri="{BB962C8B-B14F-4D97-AF65-F5344CB8AC3E}">
        <p14:creationId xmlns:p14="http://schemas.microsoft.com/office/powerpoint/2010/main" val="382135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380B8-DF39-DD62-4953-230E4BC89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AD45DC-518E-7E56-D9D1-3FDA48A8DA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altLang="et-EE" dirty="0"/>
              <a:t>Tõestatud seos haigustega: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4E88-7E4C-A4C8-B072-830332E60C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720" y="1421476"/>
            <a:ext cx="10810875" cy="47798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Seni suurimad uuringud ABO süsteemi veregruppide osas =&gt;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Rootsi, </a:t>
            </a:r>
            <a:r>
              <a:rPr lang="et-EE" sz="3200" dirty="0" err="1"/>
              <a:t>Karolinska</a:t>
            </a:r>
            <a:r>
              <a:rPr lang="et-EE" sz="3200" dirty="0"/>
              <a:t> Ülikool ja </a:t>
            </a:r>
            <a:r>
              <a:rPr lang="et-EE" sz="3200" dirty="0" err="1"/>
              <a:t>Lundi</a:t>
            </a:r>
            <a:r>
              <a:rPr lang="et-EE" sz="3200" dirty="0"/>
              <a:t> Ülikool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Andmed avaldatud aprillis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Kasutati SCANDAT3-S andmebaasi, uuringus </a:t>
            </a:r>
            <a:r>
              <a:rPr lang="et-EE" sz="3200" dirty="0">
                <a:sym typeface="Symbol" panose="05050102010706020507" pitchFamily="18" charset="2"/>
              </a:rPr>
              <a:t> 5.1 miljonit isikut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ym typeface="Symbol" panose="05050102010706020507" pitchFamily="18" charset="2"/>
              </a:rPr>
              <a:t>=&gt; kinnitatud seos (vastuvõtlikkus) ABO veregruppide ja 49 erineva haiguse vahel</a:t>
            </a:r>
          </a:p>
        </p:txBody>
      </p:sp>
    </p:spTree>
    <p:extLst>
      <p:ext uri="{BB962C8B-B14F-4D97-AF65-F5344CB8AC3E}">
        <p14:creationId xmlns:p14="http://schemas.microsoft.com/office/powerpoint/2010/main" val="1790267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altLang="et-EE" dirty="0"/>
              <a:t>Tõestatud seos haigustega: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0720" y="1421476"/>
            <a:ext cx="10810875" cy="47798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Taani, Kopenhaageni Ülikool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Andmed avaldatud märtsis 2023 aastal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Uuring hõlmas nii ABO veregruppe kui ka RhD kuuluvust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Uuringus </a:t>
            </a:r>
            <a:r>
              <a:rPr lang="et-EE" sz="3200" dirty="0">
                <a:sym typeface="Symbol" panose="05050102010706020507" pitchFamily="18" charset="2"/>
              </a:rPr>
              <a:t></a:t>
            </a:r>
            <a:r>
              <a:rPr lang="et-EE" sz="3200" dirty="0"/>
              <a:t>482.914 isikut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41 aasta andmed, 1312 diagnoosi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ym typeface="Symbol" panose="05050102010706020507" pitchFamily="18" charset="2"/>
              </a:rPr>
              <a:t>=&gt; kinnitatud seos (vastuvõtlikkus):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ym typeface="Symbol" panose="05050102010706020507" pitchFamily="18" charset="2"/>
              </a:rPr>
              <a:t> ABO/101 erinevat diagnoosi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ym typeface="Symbol" panose="05050102010706020507" pitchFamily="18" charset="2"/>
              </a:rPr>
              <a:t>RhD/28 erinevat diagnoosi</a:t>
            </a:r>
            <a:r>
              <a:rPr lang="et-EE" sz="3200" dirty="0"/>
              <a:t>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51841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6885" y="400023"/>
            <a:ext cx="10810875" cy="731837"/>
          </a:xfrm>
        </p:spPr>
        <p:txBody>
          <a:bodyPr/>
          <a:lstStyle/>
          <a:p>
            <a:r>
              <a:rPr lang="et-EE" dirty="0"/>
              <a:t>ABO süsteem ja haigused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5140" y="1306429"/>
            <a:ext cx="11014363" cy="49530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Kõige vanem teadaolev veregrupisüsteem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Andmed kättesaadavad retrospektiivseteks uuringuteks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A ja B antigeenid </a:t>
            </a:r>
            <a:r>
              <a:rPr lang="et-EE" sz="3200" dirty="0" err="1"/>
              <a:t>ekspresseeritud</a:t>
            </a:r>
            <a:r>
              <a:rPr lang="et-EE" sz="3200" dirty="0"/>
              <a:t> </a:t>
            </a:r>
            <a:r>
              <a:rPr lang="et-EE" sz="3200" dirty="0" err="1"/>
              <a:t>erütroidsetel</a:t>
            </a:r>
            <a:r>
              <a:rPr lang="et-EE" sz="3200" dirty="0"/>
              <a:t> rakkudel, </a:t>
            </a:r>
            <a:r>
              <a:rPr lang="et-EE" sz="3200" dirty="0" err="1"/>
              <a:t>trombotsüütidel</a:t>
            </a:r>
            <a:r>
              <a:rPr lang="et-EE" sz="3200" dirty="0"/>
              <a:t>, erinevate kudede endoteel- ja epiteelrakkudel, T- ja B-rakkudel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=&gt; mõjutavad patogeneesi erinevaid aspekte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Näiteks</a:t>
            </a:r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patogeenide kinnitumist rakkudele ja sisenemist rakku, haiguse kulgu ja ägedust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„Loomulike“ antikehade olemasolu või puudumise mõju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chemeClr val="tx1"/>
                </a:solidFill>
              </a:rPr>
              <a:t>Uuringud alati O grupp </a:t>
            </a:r>
            <a:r>
              <a:rPr lang="et-EE" sz="3200" dirty="0">
                <a:solidFill>
                  <a:schemeClr val="tx1"/>
                </a:solidFill>
                <a:sym typeface="Wingdings" panose="05000000000000000000" pitchFamily="2" charset="2"/>
              </a:rPr>
              <a:t> A, B ja AB grupp </a:t>
            </a:r>
            <a:endParaRPr 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5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078E5-7791-4D2B-839E-310029A66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B2BCE0-95EC-953D-3596-891EE61A6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ABO süsteem ja haigused </a:t>
            </a:r>
          </a:p>
          <a:p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0B208-AC6B-C0A4-202B-E0D69B5D6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720" y="1378424"/>
            <a:ext cx="10810875" cy="49382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chemeClr val="tx1"/>
                </a:solidFill>
              </a:rPr>
              <a:t>NB! </a:t>
            </a:r>
            <a:r>
              <a:rPr lang="et-EE" sz="3200" i="1" dirty="0">
                <a:solidFill>
                  <a:schemeClr val="tx1"/>
                </a:solidFill>
              </a:rPr>
              <a:t>ABO, Hh, Sese </a:t>
            </a:r>
            <a:r>
              <a:rPr lang="et-EE" sz="3200" dirty="0">
                <a:solidFill>
                  <a:schemeClr val="tx1"/>
                </a:solidFill>
              </a:rPr>
              <a:t>ja </a:t>
            </a:r>
            <a:r>
              <a:rPr lang="et-EE" sz="3200" i="1" dirty="0">
                <a:solidFill>
                  <a:schemeClr val="tx1"/>
                </a:solidFill>
              </a:rPr>
              <a:t>Le/le</a:t>
            </a:r>
            <a:r>
              <a:rPr lang="et-EE" sz="3200" dirty="0">
                <a:solidFill>
                  <a:schemeClr val="tx1"/>
                </a:solidFill>
              </a:rPr>
              <a:t> koosmõju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Kõigi esmased geeniproduktid on fukosüültransferaasid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Oligosahhariidid, millele spets ensüümid on lisanud immuundominantsed suhkrud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Kinnituvad rakumembraani glükoproteiinidele, glükolipiididele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chemeClr val="tx1"/>
                </a:solidFill>
              </a:rPr>
              <a:t>Näiteks mõjutavad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 ja H substantsi olemasolu või puudumine kehavedelikes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chemeClr val="tx1"/>
                </a:solidFill>
              </a:rPr>
              <a:t>ABO süsteem on väga polümorfne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Alagrupid, hübriidsed ja variantsed veregrupid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NB! Määrav on </a:t>
            </a:r>
            <a:r>
              <a:rPr lang="et-EE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genotüüp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mitte fenotüüp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1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85175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0719" y="391711"/>
            <a:ext cx="10810875" cy="731837"/>
          </a:xfrm>
        </p:spPr>
        <p:txBody>
          <a:bodyPr/>
          <a:lstStyle/>
          <a:p>
            <a:r>
              <a:rPr lang="et-EE" dirty="0"/>
              <a:t>ABO ja H veregruppide süsteemid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23548"/>
            <a:ext cx="11263745" cy="51774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Paljude </a:t>
            </a:r>
            <a:r>
              <a:rPr lang="et-EE" sz="3200" dirty="0" err="1"/>
              <a:t>gram</a:t>
            </a:r>
            <a:r>
              <a:rPr lang="et-EE" sz="3200" dirty="0"/>
              <a:t>- </a:t>
            </a:r>
            <a:r>
              <a:rPr lang="et-EE" sz="3200" dirty="0" err="1"/>
              <a:t>neg</a:t>
            </a:r>
            <a:r>
              <a:rPr lang="et-EE" sz="3200" dirty="0"/>
              <a:t> organismide membraanidel on A, B ja H antigeenidele sarnased keemilised struktuurid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Sarnaseid </a:t>
            </a:r>
            <a:r>
              <a:rPr lang="et-EE" sz="3200" dirty="0" err="1"/>
              <a:t>karbohüdraatstruktuure</a:t>
            </a:r>
            <a:r>
              <a:rPr lang="et-EE" sz="3200" dirty="0"/>
              <a:t> on kirjeldatud ka taimedel ja  loomadel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ym typeface="Symbol"/>
              </a:rPr>
              <a:t>Stimuleerivad anti- A ja/või anti- B ja/või </a:t>
            </a:r>
            <a:r>
              <a:rPr lang="et-EE" sz="3200" dirty="0" err="1">
                <a:sym typeface="Symbol"/>
              </a:rPr>
              <a:t>anti-H</a:t>
            </a:r>
            <a:r>
              <a:rPr lang="et-EE" sz="3200" dirty="0">
                <a:sym typeface="Symbol"/>
              </a:rPr>
              <a:t> tootmist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ym typeface="Symbol"/>
              </a:rPr>
              <a:t>= „Loomulikud“ </a:t>
            </a:r>
            <a:r>
              <a:rPr lang="et-EE" sz="3200" dirty="0" err="1">
                <a:sym typeface="Symbol"/>
              </a:rPr>
              <a:t>anti-A</a:t>
            </a:r>
            <a:r>
              <a:rPr lang="et-EE" sz="3200" dirty="0">
                <a:sym typeface="Symbol"/>
              </a:rPr>
              <a:t> ja –B on bakteriaalsed antikehad, mis juhuslikult ristreageerivad </a:t>
            </a:r>
            <a:r>
              <a:rPr lang="et-EE" sz="3200" dirty="0" err="1">
                <a:sym typeface="Symbol"/>
              </a:rPr>
              <a:t>RBCdega</a:t>
            </a:r>
            <a:endParaRPr lang="et-EE" sz="3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/>
              <a:t>ABO ja H antikehad võivad neutraliseerida H-, A- või B- tüüpi struktuure kandvaid patogeene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i="1" dirty="0"/>
              <a:t>= </a:t>
            </a:r>
            <a:r>
              <a:rPr lang="et-EE" sz="3200" dirty="0"/>
              <a:t>Annavad </a:t>
            </a:r>
            <a:r>
              <a:rPr lang="et-EE" sz="3200" dirty="0" err="1"/>
              <a:t>evolutsioonilise</a:t>
            </a:r>
            <a:r>
              <a:rPr lang="et-EE" sz="3200" dirty="0"/>
              <a:t> eelise </a:t>
            </a:r>
            <a:endParaRPr lang="et-EE" sz="3200" i="1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10503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0719" y="424962"/>
            <a:ext cx="10810875" cy="1029765"/>
          </a:xfrm>
        </p:spPr>
        <p:txBody>
          <a:bodyPr/>
          <a:lstStyle/>
          <a:p>
            <a:r>
              <a:rPr lang="et-EE" dirty="0"/>
              <a:t>Ülemaailmsed epideemiad ja                                     ABO ja H veregruppide süsteemid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5142" y="1695796"/>
            <a:ext cx="11197243" cy="460525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sz="3200" dirty="0">
                <a:sym typeface="Symbol"/>
              </a:rPr>
              <a:t>Erinevused ABO veregruppide levikus maailmas on tõenäoliselt kunagiste epideemiate tulemus</a:t>
            </a:r>
            <a:endParaRPr lang="et-EE" sz="3200" i="1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sz="3200" i="1" dirty="0" err="1"/>
              <a:t>Yersinia</a:t>
            </a:r>
            <a:r>
              <a:rPr lang="et-EE" sz="3200" i="1" dirty="0"/>
              <a:t> </a:t>
            </a:r>
            <a:r>
              <a:rPr lang="et-EE" sz="3200" i="1" dirty="0" err="1"/>
              <a:t>pestis</a:t>
            </a:r>
            <a:r>
              <a:rPr lang="et-EE" sz="3200" i="1" dirty="0"/>
              <a:t>, </a:t>
            </a:r>
            <a:r>
              <a:rPr lang="et-EE" sz="3200" i="1" dirty="0" err="1"/>
              <a:t>Vibrio</a:t>
            </a:r>
            <a:r>
              <a:rPr lang="et-EE" sz="3200" i="1" dirty="0"/>
              <a:t> </a:t>
            </a:r>
            <a:r>
              <a:rPr lang="et-EE" sz="3200" i="1" dirty="0" err="1"/>
              <a:t>cholerae</a:t>
            </a:r>
            <a:r>
              <a:rPr lang="et-EE" sz="3200" i="1" dirty="0"/>
              <a:t> = </a:t>
            </a:r>
            <a:r>
              <a:rPr lang="et-EE" sz="3200" dirty="0"/>
              <a:t>H – tüüpi struktuurid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sz="3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geeni vähesus koolera- ja katkuepideemia piirkondades                /Türgi, Mongoolia, Põhja – Aafrika/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grupi väike esinemissagedus Bangladeshi Gangese Delta piirkonnas 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praktiliselt kõik hiljutised koolera pandeemiad on siit alguse saanud</a:t>
            </a:r>
            <a:endParaRPr 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6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0719" y="391711"/>
            <a:ext cx="10810875" cy="1004827"/>
          </a:xfrm>
        </p:spPr>
        <p:txBody>
          <a:bodyPr/>
          <a:lstStyle/>
          <a:p>
            <a:r>
              <a:rPr lang="et-EE" dirty="0"/>
              <a:t>Ülemaailmsed epideemiad ja                                     ABO ja H veregruppide süsteemid</a:t>
            </a:r>
          </a:p>
          <a:p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0720" y="1753985"/>
            <a:ext cx="10810875" cy="461356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sz="3200" i="1" dirty="0" err="1"/>
              <a:t>Pneumococcus</a:t>
            </a:r>
            <a:r>
              <a:rPr lang="et-EE" sz="3200" dirty="0"/>
              <a:t>, </a:t>
            </a:r>
            <a:r>
              <a:rPr lang="et-EE" sz="3200" dirty="0" err="1"/>
              <a:t>rõugeviirus</a:t>
            </a:r>
            <a:r>
              <a:rPr lang="et-EE" sz="3200" dirty="0"/>
              <a:t> =  A– tüüpi struktuurid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sz="3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geeni vähesus Aasias, Aafrikas, Islandis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ym typeface="Symbol" pitchFamily="18" charset="2"/>
              </a:rPr>
              <a:t>Nii </a:t>
            </a:r>
            <a:r>
              <a:rPr lang="et-EE" sz="3200" dirty="0" err="1">
                <a:sym typeface="Symbol" pitchFamily="18" charset="2"/>
              </a:rPr>
              <a:t>rõuge</a:t>
            </a:r>
            <a:r>
              <a:rPr lang="et-EE" sz="3200" dirty="0">
                <a:sym typeface="Symbol" pitchFamily="18" charset="2"/>
              </a:rPr>
              <a:t>- kui katkuepideemiad Indias, Mongoolias, Hiinas ja Ida-Venemaal 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Kõrgenenud </a:t>
            </a:r>
            <a:r>
              <a:rPr lang="et-EE" sz="3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geeni sagedus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sz="3200" dirty="0">
                <a:sym typeface="Symbol" pitchFamily="18" charset="2"/>
              </a:rPr>
              <a:t>Selgitab peamiselt veregruppide levikut/jaotumist, mitte uute veregruppide teket põhjustanud mutatsioone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6041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Sissejuhatus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0720" y="1132764"/>
            <a:ext cx="10810875" cy="518389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Veri = elujõu ja igavese nooruse allikas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On arvatud, et veregrupid mõjutavad isiksuse omadusi, IQ, sobivust teatud ametitesse jne.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1927: A grupi isikutel on raskeimad pohmellid ja B grupi isikud roojavad kõige ohtramalt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1930: O grupi isikutel on parimad hambad ja kriminaalide hulgas kõige rohkem B grupi isikuid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1973: „</a:t>
            </a:r>
            <a:r>
              <a:rPr lang="et-EE" sz="3200" dirty="0" err="1"/>
              <a:t>Nature</a:t>
            </a:r>
            <a:r>
              <a:rPr lang="et-EE" sz="3200" dirty="0"/>
              <a:t>“: O grupi isikutel on kõrgem IQ kui A1 grupil; kõrgeim IQ on A2 grupi indiviididel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268093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0719" y="383079"/>
            <a:ext cx="10810875" cy="731836"/>
          </a:xfrm>
        </p:spPr>
        <p:txBody>
          <a:bodyPr/>
          <a:lstStyle/>
          <a:p>
            <a:r>
              <a:rPr lang="et-EE" dirty="0"/>
              <a:t>Veregrupid ja infektsioonid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0719" y="1195754"/>
            <a:ext cx="10810875" cy="524900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NB!</a:t>
            </a:r>
            <a:r>
              <a:rPr lang="et-EE" sz="3200" dirty="0">
                <a:sym typeface="Symbol"/>
              </a:rPr>
              <a:t> Vastuvõtlikkus/tundlikkus = haigestumise kõrgenenud risk + infektsioonid enamasti ägedamad</a:t>
            </a:r>
            <a:endParaRPr lang="et-EE" sz="32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3200" dirty="0"/>
              <a:t>Mehhanism: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Erinevate veregruppide antigeenid on retseptoriks parasiitidele, bakteritele ja viirustele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„Loomulike“ antikehade kaitsev efekt (ABO süsteem)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chemeClr val="tx1"/>
                </a:solidFill>
              </a:rPr>
              <a:t>Uued suunad: </a:t>
            </a:r>
            <a:r>
              <a:rPr lang="et-EE" sz="3200" dirty="0" err="1">
                <a:solidFill>
                  <a:schemeClr val="tx1"/>
                </a:solidFill>
              </a:rPr>
              <a:t>mikrobioomi</a:t>
            </a:r>
            <a:r>
              <a:rPr lang="et-EE" sz="3200" dirty="0">
                <a:solidFill>
                  <a:schemeClr val="tx1"/>
                </a:solidFill>
              </a:rPr>
              <a:t> ja </a:t>
            </a:r>
            <a:r>
              <a:rPr lang="et-EE" sz="3200" dirty="0" err="1">
                <a:solidFill>
                  <a:schemeClr val="tx1"/>
                </a:solidFill>
              </a:rPr>
              <a:t>metaboolsete</a:t>
            </a:r>
            <a:r>
              <a:rPr lang="et-EE" sz="3200" dirty="0">
                <a:solidFill>
                  <a:schemeClr val="tx1"/>
                </a:solidFill>
              </a:rPr>
              <a:t> profiilide erinevuste mõju  erinevate infektsioonide/haiguste vastuvõtlikkusele ja kliinilisele kulule </a:t>
            </a:r>
            <a:endParaRPr lang="et-EE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84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BF646-516B-E502-78F2-9F2995023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F8B6A-6D08-3942-C9F9-30DAA164FA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719" y="341194"/>
            <a:ext cx="10810875" cy="6133727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t-EE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 grupp</a:t>
            </a:r>
            <a:r>
              <a:rPr lang="et-EE" sz="3200" dirty="0">
                <a:sym typeface="Symbol"/>
              </a:rPr>
              <a:t> → Tundlikkus ko</a:t>
            </a:r>
            <a:r>
              <a:rPr lang="et-EE" sz="3200" dirty="0"/>
              <a:t>olera, tüüfuse ja paratüüfuse, parotiidi, tuberkuloosi, leepra tuberosa, Noroviiruste, </a:t>
            </a:r>
            <a:r>
              <a:rPr lang="et-EE" sz="3200" i="1" dirty="0"/>
              <a:t>Helicobacter pylori, E. coli</a:t>
            </a:r>
            <a:r>
              <a:rPr lang="et-EE" sz="3200" dirty="0"/>
              <a:t> O157 infektsioonidele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t-E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E.g. </a:t>
            </a:r>
            <a:r>
              <a:rPr lang="et-EE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E. coli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O157 puhang Šotimaal 1996: letaalsetest juhtudest  87,5% olid O grupi patsiendid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t-EE" sz="3200" dirty="0">
                <a:solidFill>
                  <a:schemeClr val="tx1"/>
                </a:solidFill>
              </a:rPr>
              <a:t>LED, Sjögreni sündroomi, sklerodermia (süsteemne skleroos) kõrgenenud risk</a:t>
            </a:r>
            <a:endParaRPr 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tüüpi diabeedi madalam risk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t-EE" sz="3200" dirty="0">
                <a:solidFill>
                  <a:schemeClr val="tx1"/>
                </a:solidFill>
              </a:rPr>
              <a:t>Crohni tõve ägedate vormide madalam risk</a:t>
            </a:r>
          </a:p>
        </p:txBody>
      </p:sp>
    </p:spTree>
    <p:extLst>
      <p:ext uri="{BB962C8B-B14F-4D97-AF65-F5344CB8AC3E}">
        <p14:creationId xmlns:p14="http://schemas.microsoft.com/office/powerpoint/2010/main" val="4280241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00720" y="368490"/>
            <a:ext cx="10810875" cy="593677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32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 grupp 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→ </a:t>
            </a:r>
            <a:r>
              <a:rPr lang="et-EE" sz="3200" dirty="0">
                <a:sym typeface="Symbol"/>
              </a:rPr>
              <a:t>rõugete, A tüve gripi, lepromatoosse leepra kõrgenenud sagedus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Hüperlipideemia kõrgenenud risk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Südamepuudulikkuse kujunemise kõrgenenud risk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Kõrgenenud kolelitiaasi (sapikivitõbi) risk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2. tüüpi diabeedi kujunemise kõrgem risk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Kõrgenenud reumatoidartriidi ja spondüloartroosi risk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Madalam türeotoksikoosi risk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Madalam gestatsiooni hüpertensiooni kujunemise risk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Kõrgeima vähiriskiga grupp. Eelkõige kõhupiirkonna elundite vähki 20% sagedamini kui O grupi isikutel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endParaRPr lang="et-EE" sz="3200" b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26365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9558" y="341194"/>
            <a:ext cx="11081982" cy="5994951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grupi kõrgenenud vähirisk</a:t>
            </a:r>
            <a:endParaRPr lang="et-EE" sz="30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000" dirty="0"/>
              <a:t>Vähirakkudele tekivad uued, nn. tuumori antigeenid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000" dirty="0"/>
              <a:t>Osadel tuumori antigeenidel on A või „A-tüüpi“ omadused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 sõltu patsiendi geneetilisest veregrupist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2800" dirty="0">
                <a:sym typeface="Symbol"/>
              </a:rPr>
              <a:t> </a:t>
            </a:r>
            <a:r>
              <a:rPr lang="et-EE" sz="3000" dirty="0">
                <a:sym typeface="Symbol"/>
              </a:rPr>
              <a:t>A/AB grupi patsiendi immuunsüsteem ei tunnista õigeaegselt võõraks</a:t>
            </a:r>
            <a:endParaRPr lang="et-EE" sz="30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000" dirty="0"/>
              <a:t>ABO ja H antigeenide nõrgenemine või täielik kadu soliidtuumori rakkudelt </a:t>
            </a:r>
            <a:r>
              <a:rPr lang="et-EE" sz="3000" dirty="0" err="1"/>
              <a:t>maligniteedi</a:t>
            </a:r>
            <a:r>
              <a:rPr lang="et-EE" sz="3000" dirty="0"/>
              <a:t> progresseerumisel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000" dirty="0"/>
              <a:t>A, B ja H antigeenide kadu on proportsionaalne tuumori </a:t>
            </a:r>
            <a:r>
              <a:rPr lang="et-EE" sz="3000" dirty="0" err="1"/>
              <a:t>metastaatilise</a:t>
            </a:r>
            <a:r>
              <a:rPr lang="et-EE" sz="3000" dirty="0"/>
              <a:t> potentsiaaliga</a:t>
            </a:r>
          </a:p>
        </p:txBody>
      </p:sp>
    </p:spTree>
    <p:extLst>
      <p:ext uri="{BB962C8B-B14F-4D97-AF65-F5344CB8AC3E}">
        <p14:creationId xmlns:p14="http://schemas.microsoft.com/office/powerpoint/2010/main" val="305885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0720" y="650629"/>
            <a:ext cx="10810875" cy="566828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t-E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 grupp  </a:t>
            </a:r>
            <a:r>
              <a:rPr lang="et-EE" sz="3200" dirty="0">
                <a:sym typeface="Symbol"/>
              </a:rPr>
              <a:t>kõrgenenud vastuvõtlikkus</a:t>
            </a:r>
            <a:r>
              <a:rPr lang="et-EE" sz="3200" dirty="0"/>
              <a:t> </a:t>
            </a:r>
            <a:r>
              <a:rPr lang="et-EE" sz="3200" i="1" dirty="0"/>
              <a:t>E. </a:t>
            </a:r>
            <a:r>
              <a:rPr lang="et-EE" sz="3200" i="1" dirty="0" err="1"/>
              <a:t>coli</a:t>
            </a:r>
            <a:r>
              <a:rPr lang="et-EE" sz="3200" i="1" dirty="0"/>
              <a:t>, </a:t>
            </a:r>
            <a:r>
              <a:rPr lang="et-EE" sz="3200" i="1" dirty="0" err="1"/>
              <a:t>Shigella</a:t>
            </a:r>
            <a:r>
              <a:rPr lang="et-EE" sz="3200" i="1" dirty="0"/>
              <a:t>, </a:t>
            </a:r>
            <a:r>
              <a:rPr lang="et-EE" sz="3200" i="1" dirty="0" err="1"/>
              <a:t>Salmonella</a:t>
            </a:r>
            <a:r>
              <a:rPr lang="et-EE" sz="3200" i="1" dirty="0"/>
              <a:t>, </a:t>
            </a:r>
            <a:r>
              <a:rPr lang="fi-FI" sz="3200" i="1" dirty="0"/>
              <a:t>Proteus vulgaris</a:t>
            </a:r>
            <a:r>
              <a:rPr lang="et-EE" sz="3200" i="1" dirty="0"/>
              <a:t>, Streptococcus pneumoniae, Klebsiella pneumoniae, Pseudomonas sp.,  Neisseria gonorrhoeae, </a:t>
            </a:r>
            <a:r>
              <a:rPr lang="et-EE" sz="3200" dirty="0"/>
              <a:t>B tüve gripi infektsioonidele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Müokardi infarkti kõrgenenud risk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tüüpi diabeedi kõrgenenud risk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Pankrease vähi kõrgenenud risk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Emakavälise raseduse, rasedustoksikoosi ja –diabeedi kõrgenenud risk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Bakteriaalse meningiidi madalam risk</a:t>
            </a:r>
          </a:p>
        </p:txBody>
      </p:sp>
    </p:spTree>
    <p:extLst>
      <p:ext uri="{BB962C8B-B14F-4D97-AF65-F5344CB8AC3E}">
        <p14:creationId xmlns:p14="http://schemas.microsoft.com/office/powerpoint/2010/main" val="2224493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DF654-5DDE-1F7F-5872-43F2C57E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F2A2BE-F99B-7F89-3152-0FD566C27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15" y="341194"/>
            <a:ext cx="11068333" cy="5892552"/>
          </a:xfrm>
        </p:spPr>
        <p:txBody>
          <a:bodyPr/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 grupp </a:t>
            </a:r>
            <a:r>
              <a:rPr lang="et-E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et-EE" sz="2800" dirty="0">
                <a:sym typeface="Symbol"/>
              </a:rPr>
              <a:t> A ja B gruppide kombineeritud riskid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Tundlikkus rõugete, </a:t>
            </a:r>
            <a:r>
              <a:rPr lang="et-EE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E.coli 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ja</a:t>
            </a:r>
            <a:r>
              <a:rPr lang="et-EE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salmonella 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infektsioonidele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Kõrgenenud risk dengue hemorraagilise vormi kujunemisele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Emakakaela põletike ja endometrioosi kõrgenenud risk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2. tüüpi diabeedi kujunemise kõrgenenud risk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Dementsuse ja kognitiivsetet häirete kujunemise kõrgenenud risk vanemas eas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Madalam risk reumatoidsete haiguste/häirete kujunemisele</a:t>
            </a:r>
          </a:p>
          <a:p>
            <a:pPr marL="800100" lvl="1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Hashimato türeodiidi (äge autoimmuunne kilpnäärmepõletik) madalam risk</a:t>
            </a:r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796545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4" y="413238"/>
            <a:ext cx="10810875" cy="650631"/>
          </a:xfrm>
        </p:spPr>
        <p:txBody>
          <a:bodyPr/>
          <a:lstStyle/>
          <a:p>
            <a:r>
              <a:rPr lang="et-EE" dirty="0"/>
              <a:t>ABO veregrupid ja </a:t>
            </a:r>
            <a:r>
              <a:rPr lang="et-EE" i="1" dirty="0" err="1"/>
              <a:t>Plasmodium</a:t>
            </a:r>
            <a:r>
              <a:rPr lang="et-EE" i="1" dirty="0"/>
              <a:t> </a:t>
            </a:r>
            <a:r>
              <a:rPr lang="et-EE" i="1" dirty="0" err="1"/>
              <a:t>falciparum</a:t>
            </a:r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90564" y="1169378"/>
            <a:ext cx="10810875" cy="50643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t-EE" sz="2800" dirty="0"/>
              <a:t>ABO veregrupid mõjutavad eelkõige malaaria patogeneesi erinevaid aspekte, mitte </a:t>
            </a:r>
            <a:r>
              <a:rPr lang="et-EE" sz="2800" dirty="0" err="1"/>
              <a:t>RBCde</a:t>
            </a:r>
            <a:r>
              <a:rPr lang="et-EE" sz="2800" dirty="0"/>
              <a:t> invasiooni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t-EE" sz="2800" dirty="0"/>
              <a:t>Infitseerunud </a:t>
            </a:r>
            <a:r>
              <a:rPr lang="et-EE" sz="2800" dirty="0" err="1"/>
              <a:t>RBCd</a:t>
            </a:r>
            <a:r>
              <a:rPr lang="et-EE" sz="2800" dirty="0"/>
              <a:t> moodustavad rosette, kleepuvaid i/v agregaate + kinnituvad teistele </a:t>
            </a:r>
            <a:r>
              <a:rPr lang="et-EE" sz="2800" dirty="0" err="1"/>
              <a:t>RBCdele</a:t>
            </a:r>
            <a:r>
              <a:rPr lang="et-EE" sz="2800" dirty="0"/>
              <a:t>, </a:t>
            </a:r>
            <a:r>
              <a:rPr lang="et-EE" sz="2800" dirty="0" err="1"/>
              <a:t>PLTle</a:t>
            </a:r>
            <a:r>
              <a:rPr lang="et-EE" sz="2800" dirty="0"/>
              <a:t>, veresoonte epiteelrakkudele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veresoonte </a:t>
            </a:r>
            <a:r>
              <a:rPr lang="et-EE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blokeerumine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kudede k.a. aju verevarustuse häired, rakusurm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sz="2800" dirty="0"/>
              <a:t>O grupi </a:t>
            </a:r>
            <a:r>
              <a:rPr lang="et-EE" sz="2800" dirty="0" err="1"/>
              <a:t>RBCd</a:t>
            </a:r>
            <a:r>
              <a:rPr lang="et-EE" sz="2800" dirty="0"/>
              <a:t> ei moodusta rosette kergesti, rosetid on väiksemad ja nõrgem kleepumine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sz="2800" dirty="0"/>
              <a:t>O grupp = malaaria kergemad vormid sagedamini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sz="2800" dirty="0"/>
              <a:t>66% väiksem tõenäosus pöördumatu kooma või eluohtliku aneemia kujunemiseks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t-EE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4419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0719" y="390698"/>
            <a:ext cx="10810875" cy="723206"/>
          </a:xfrm>
        </p:spPr>
        <p:txBody>
          <a:bodyPr/>
          <a:lstStyle/>
          <a:p>
            <a:r>
              <a:rPr lang="et-EE" dirty="0"/>
              <a:t>Veregrupid ja </a:t>
            </a:r>
            <a:r>
              <a:rPr lang="et-EE" dirty="0" err="1"/>
              <a:t>hemostaas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0719" y="982639"/>
            <a:ext cx="10810875" cy="548466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grupp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25 – 30% madalamad vWF ja FVIII tasemed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 stabiliseerib FVIII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vWFja FVIII tase: Bombay &lt; O &lt; B &lt; A &lt; AB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A/O 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et-EE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B/O 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isikutel</a:t>
            </a:r>
            <a:r>
              <a:rPr lang="et-EE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madalamad tasemed võrreldes </a:t>
            </a:r>
            <a:r>
              <a:rPr lang="et-EE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A/A 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et-EE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B/B  </a:t>
            </a:r>
            <a:endParaRPr lang="et-EE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 err="1"/>
              <a:t>vWF</a:t>
            </a:r>
            <a:r>
              <a:rPr lang="et-EE" sz="3200" dirty="0"/>
              <a:t> sünteesi või sekretsiooni taset endoteelrakkudes ABO grupid ei mõjuta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Märkimisväärselt kõrgem </a:t>
            </a:r>
            <a:r>
              <a:rPr lang="et-EE" sz="3200" dirty="0" err="1"/>
              <a:t>vWF</a:t>
            </a:r>
            <a:r>
              <a:rPr lang="et-EE" sz="3200" dirty="0"/>
              <a:t> </a:t>
            </a:r>
            <a:r>
              <a:rPr lang="et-EE" sz="3200" dirty="0" err="1"/>
              <a:t>katabolismi</a:t>
            </a:r>
            <a:r>
              <a:rPr lang="et-EE" sz="3200" dirty="0"/>
              <a:t> tase = </a:t>
            </a:r>
            <a:r>
              <a:rPr lang="et-EE" sz="3200" dirty="0" err="1"/>
              <a:t>proteolüüs</a:t>
            </a:r>
            <a:r>
              <a:rPr lang="et-EE" sz="3200" dirty="0"/>
              <a:t> ja/või plasma kliirens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vWF poolestusaeg: 10 tundi O grupil ja 25 tundi A grupil</a:t>
            </a:r>
          </a:p>
          <a:p>
            <a:endParaRPr lang="et-EE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806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617" y="650632"/>
            <a:ext cx="11051929" cy="553915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Kõrgenenud kalduvus verejooksudele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75% tüüp 1 </a:t>
            </a:r>
            <a:r>
              <a:rPr lang="et-EE" sz="3200" dirty="0" err="1"/>
              <a:t>vWD</a:t>
            </a:r>
            <a:r>
              <a:rPr lang="et-EE" sz="3200" dirty="0"/>
              <a:t> patsientidest on O grupiga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Veritsevate haavandite kõrgem sagedus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O grupi väga kõrge sagedus </a:t>
            </a:r>
            <a:r>
              <a:rPr lang="et-EE" sz="3200" dirty="0" err="1"/>
              <a:t>aterosklerootiliste</a:t>
            </a:r>
            <a:r>
              <a:rPr lang="et-EE" sz="3200" dirty="0"/>
              <a:t> </a:t>
            </a:r>
            <a:r>
              <a:rPr lang="et-EE" sz="3200" dirty="0" err="1"/>
              <a:t>ateroomiga</a:t>
            </a:r>
            <a:r>
              <a:rPr lang="et-EE" sz="3200" dirty="0"/>
              <a:t> patsientide hulgas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= kalduvus verejooksudele arteriaalseintes </a:t>
            </a:r>
            <a:r>
              <a:rPr lang="et-EE" sz="3200" dirty="0">
                <a:sym typeface="Symbol"/>
              </a:rPr>
              <a:t> rohkem koekahjustusi</a:t>
            </a:r>
          </a:p>
          <a:p>
            <a:r>
              <a:rPr lang="et-E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95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2509" y="473825"/>
            <a:ext cx="11496501" cy="593528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grupp</a:t>
            </a:r>
            <a:r>
              <a:rPr lang="et-EE" sz="3200" dirty="0"/>
              <a:t> (+ </a:t>
            </a:r>
            <a:r>
              <a:rPr lang="et-E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t-EE" sz="3200" dirty="0"/>
              <a:t> ja </a:t>
            </a:r>
            <a:r>
              <a:rPr lang="et-E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et-EE" sz="3200" dirty="0"/>
              <a:t> grupid vähemas ulatuses)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Märkimisväärselt kõrgemad FVIII, FV, FIX, </a:t>
            </a:r>
            <a:r>
              <a:rPr lang="et-EE" sz="3200" dirty="0" err="1"/>
              <a:t>vWF</a:t>
            </a:r>
            <a:r>
              <a:rPr lang="et-EE" sz="3200" dirty="0"/>
              <a:t> tasemed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Arteriaalse trombemboolia märkimisväärselt kõrgem risk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K.a. Südame isheemiatõbi, perifeerne </a:t>
            </a:r>
            <a:r>
              <a:rPr lang="et-EE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vaskulaartõbi</a:t>
            </a:r>
            <a:endParaRPr lang="et-EE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Venoosse trombemboolia kõrgenenud risk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K.a. Süvaveeni tromboos, </a:t>
            </a:r>
            <a:r>
              <a:rPr lang="et-EE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kopsuembolism</a:t>
            </a:r>
            <a:endParaRPr lang="et-EE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Riskid kõrgemad rasedatel ja p/o </a:t>
            </a:r>
            <a:r>
              <a:rPr lang="et-EE" sz="3200" dirty="0" err="1"/>
              <a:t>kontraseptiivide</a:t>
            </a:r>
            <a:r>
              <a:rPr lang="et-EE" sz="3200" dirty="0"/>
              <a:t> kasutajatel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 err="1"/>
              <a:t>Evolutsiooniliselt</a:t>
            </a:r>
            <a:r>
              <a:rPr lang="et-EE" sz="3200" dirty="0"/>
              <a:t> kujunenud: varasel inimesel eelis ellujäämisel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Väiksem risk eluohtlikele verejooksudele pärast vigastusi ning raseduse ja/või sünnituse ajal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1030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Sissejuhatus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0720" y="1273177"/>
            <a:ext cx="10810875" cy="504348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1983 „</a:t>
            </a:r>
            <a:r>
              <a:rPr lang="et-EE" sz="3200" dirty="0" err="1"/>
              <a:t>Nature</a:t>
            </a:r>
            <a:r>
              <a:rPr lang="et-EE" sz="3200" dirty="0"/>
              <a:t>“: artikkel, milles konstateeriti, et kõrgemate ühiskonnaklasside liikmete hulgas on A grupi märgatav ülekaal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1997 – tänapäev: arvukalt raamatuid teemadel „Toitu õigesti vastavalt oma veregrupile“, „Veregrupid ja dieet“ jne.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+ soovitused kõikvõimalike haiguste ravimiseks veregrupidieedi abil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/>
              <a:t>Ohtralt kirjutisi iseloomuomadustest, sobiva partneri valikust jne vastavalt veregrupile  </a:t>
            </a:r>
          </a:p>
        </p:txBody>
      </p:sp>
    </p:spTree>
    <p:extLst>
      <p:ext uri="{BB962C8B-B14F-4D97-AF65-F5344CB8AC3E}">
        <p14:creationId xmlns:p14="http://schemas.microsoft.com/office/powerpoint/2010/main" val="3950266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0719" y="400664"/>
            <a:ext cx="10810875" cy="731837"/>
          </a:xfrm>
        </p:spPr>
        <p:txBody>
          <a:bodyPr/>
          <a:lstStyle/>
          <a:p>
            <a:r>
              <a:rPr lang="et-EE" dirty="0"/>
              <a:t>Sekretorid/mittesekretorid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7533" y="1132501"/>
            <a:ext cx="11377246" cy="52331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</a:rPr>
              <a:t>Sekretorid =&gt; Le(a-b+) </a:t>
            </a:r>
            <a:r>
              <a:rPr lang="et-EE" sz="3200" b="0" i="1" dirty="0">
                <a:solidFill>
                  <a:schemeClr val="tx1"/>
                </a:solidFill>
              </a:rPr>
              <a:t>(Se/Se </a:t>
            </a:r>
            <a:r>
              <a:rPr lang="et-EE" sz="3200" b="0" dirty="0">
                <a:solidFill>
                  <a:schemeClr val="tx1"/>
                </a:solidFill>
              </a:rPr>
              <a:t>või</a:t>
            </a:r>
            <a:r>
              <a:rPr lang="et-EE" sz="3200" b="0" i="1" dirty="0">
                <a:solidFill>
                  <a:schemeClr val="tx1"/>
                </a:solidFill>
              </a:rPr>
              <a:t> Se/se ) </a:t>
            </a:r>
            <a:r>
              <a:rPr lang="et-EE" sz="3200" b="0" dirty="0">
                <a:solidFill>
                  <a:schemeClr val="tx1"/>
                </a:solidFill>
              </a:rPr>
              <a:t>isikud &lt;= ~80%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chemeClr val="tx1"/>
                </a:solidFill>
              </a:rPr>
              <a:t>Mittesekretorid =&gt; Le(a+b-) </a:t>
            </a:r>
            <a:r>
              <a:rPr lang="et-EE" sz="3200" i="1" dirty="0">
                <a:solidFill>
                  <a:schemeClr val="tx1"/>
                </a:solidFill>
              </a:rPr>
              <a:t>(se/se)</a:t>
            </a:r>
            <a:r>
              <a:rPr lang="et-EE" sz="3200" dirty="0">
                <a:solidFill>
                  <a:schemeClr val="tx1"/>
                </a:solidFill>
              </a:rPr>
              <a:t> isikud &lt;= ~20%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</a:rPr>
              <a:t>Le(a-b-) võib olla nii sekretor </a:t>
            </a:r>
            <a:r>
              <a:rPr lang="et-EE" sz="3200" dirty="0">
                <a:solidFill>
                  <a:schemeClr val="tx1"/>
                </a:solidFill>
              </a:rPr>
              <a:t> või mittesekretor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</a:rPr>
              <a:t>Sekretoridel l</a:t>
            </a:r>
            <a:r>
              <a:rPr lang="et-EE" sz="3200" dirty="0"/>
              <a:t>ahustuvad ABO ja H antigeenid kehavedelikes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Süljes ja kõikides kehavedelikes v.a. Seljaajuvedelik</a:t>
            </a:r>
          </a:p>
          <a:p>
            <a:pPr lvl="1"/>
            <a:endParaRPr 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Sekretorid /</a:t>
            </a:r>
            <a:r>
              <a:rPr lang="et-E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Le(a-b+)/</a:t>
            </a:r>
            <a:r>
              <a:rPr lang="et-EE" sz="3200" dirty="0">
                <a:sym typeface="Symbol" pitchFamily="18" charset="2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Kõrgenenud vastuvõtlikkus gripiviirustele, rinoviirustele,         RS- viirustele, echoviirustele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7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0292" y="286604"/>
            <a:ext cx="11060723" cy="622337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Mittesekretorid (Le(a+b-) </a:t>
            </a:r>
            <a:endParaRPr 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1" indent="-32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Vastuvõtlikud </a:t>
            </a:r>
            <a:r>
              <a:rPr lang="et-EE" sz="3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Neisseria meningitides, Candida albicans, Haemophilus influenzae, Streptococcus pneumoniae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infektsioonidele ja </a:t>
            </a:r>
            <a:r>
              <a:rPr lang="et-EE" sz="32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E. Coli 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põhjustatud kuseteede infektsioonidele</a:t>
            </a:r>
            <a:endParaRPr lang="et-EE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324000" lvl="1" indent="-32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Reumaatiline kardiit 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IgA madalam tase  streptokokilised  hingamisteede infektsioonid</a:t>
            </a:r>
          </a:p>
          <a:p>
            <a:pPr marL="324000" lvl="1" indent="-32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Kõrgenenud risk Crohni tõve ja autoimmuunse gastriidi  kujunemisele</a:t>
            </a:r>
          </a:p>
          <a:p>
            <a:pPr marL="324000" lvl="1" indent="-32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VitB12 defitsiitse/pernitsioosse aneemia kujunemise kõrgenenud risk</a:t>
            </a:r>
            <a:endParaRPr lang="et-EE" sz="105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324000" lvl="1" indent="-324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Noroviirus- infektsiooni madalam risk</a:t>
            </a:r>
          </a:p>
          <a:p>
            <a:pPr>
              <a:lnSpc>
                <a:spcPct val="100000"/>
              </a:lnSpc>
            </a:pPr>
            <a:endParaRPr 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64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0563" y="492370"/>
            <a:ext cx="10810875" cy="615463"/>
          </a:xfrm>
        </p:spPr>
        <p:txBody>
          <a:bodyPr/>
          <a:lstStyle/>
          <a:p>
            <a:r>
              <a:rPr lang="et-EE" dirty="0"/>
              <a:t>ABO veregrupid ja </a:t>
            </a:r>
            <a:r>
              <a:rPr lang="et-EE" i="1" dirty="0" err="1"/>
              <a:t>Helicobacter</a:t>
            </a:r>
            <a:r>
              <a:rPr lang="et-EE" i="1" dirty="0"/>
              <a:t> </a:t>
            </a:r>
            <a:r>
              <a:rPr lang="et-EE" i="1" dirty="0" err="1"/>
              <a:t>pylori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9558" y="1241946"/>
            <a:ext cx="10994083" cy="514576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sz="3200" dirty="0"/>
              <a:t>Seotud </a:t>
            </a:r>
            <a:r>
              <a:rPr lang="et-EE" sz="3200" dirty="0" err="1"/>
              <a:t>Lewis</a:t>
            </a:r>
            <a:r>
              <a:rPr lang="et-EE" sz="3200" dirty="0"/>
              <a:t> süsteemi ja </a:t>
            </a:r>
            <a:r>
              <a:rPr lang="et-EE" sz="3200" dirty="0" err="1"/>
              <a:t>sekretorstaatusega</a:t>
            </a:r>
            <a:r>
              <a:rPr lang="et-EE" sz="2800" dirty="0">
                <a:sym typeface="Symbol" pitchFamily="18" charset="2"/>
              </a:rPr>
              <a:t>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Le</a:t>
            </a:r>
            <a:r>
              <a:rPr lang="et-EE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b</a:t>
            </a:r>
            <a:r>
              <a:rPr lang="et-E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antigeen</a:t>
            </a:r>
            <a:r>
              <a:rPr lang="et-EE" sz="3200" dirty="0">
                <a:sym typeface="Symbol" pitchFamily="18" charset="2"/>
              </a:rPr>
              <a:t>, eriti Le</a:t>
            </a:r>
            <a:r>
              <a:rPr lang="et-EE" sz="3200" baseline="30000" dirty="0">
                <a:sym typeface="Symbol" pitchFamily="18" charset="2"/>
              </a:rPr>
              <a:t>b+</a:t>
            </a:r>
            <a:r>
              <a:rPr lang="et-EE" sz="3200" dirty="0">
                <a:sym typeface="Symbol" pitchFamily="18" charset="2"/>
              </a:rPr>
              <a:t> </a:t>
            </a:r>
            <a:r>
              <a:rPr lang="et-E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O grupi</a:t>
            </a:r>
            <a:r>
              <a:rPr lang="et-EE" sz="3200" dirty="0">
                <a:sym typeface="Symbol" pitchFamily="18" charset="2"/>
              </a:rPr>
              <a:t> indiviididel, on retseptor            </a:t>
            </a:r>
            <a:r>
              <a:rPr lang="et-EE" sz="3200" i="1" dirty="0">
                <a:sym typeface="Symbol" pitchFamily="18" charset="2"/>
              </a:rPr>
              <a:t>Helicobacter pylori</a:t>
            </a:r>
            <a:r>
              <a:rPr lang="et-EE" sz="3200" dirty="0">
                <a:sym typeface="Symbol" pitchFamily="18" charset="2"/>
              </a:rPr>
              <a:t> teatud tüvedele</a:t>
            </a:r>
            <a:endParaRPr lang="et-EE" sz="3200" i="1" dirty="0">
              <a:sym typeface="Symbol" pitchFamily="18" charset="2"/>
            </a:endParaRP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=&gt; Gastriidi, </a:t>
            </a:r>
            <a:r>
              <a:rPr lang="et-EE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mao-ja</a:t>
            </a:r>
            <a:r>
              <a:rPr lang="et-E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kaksteistsõrmiku haavandite, </a:t>
            </a:r>
            <a:r>
              <a:rPr lang="et-EE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adenokartsinoomi</a:t>
            </a:r>
            <a:r>
              <a:rPr lang="et-E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kõrgenenud risk + </a:t>
            </a:r>
            <a:r>
              <a:rPr lang="et-EE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märkimisväärselt kõrgem risk verejooksudele</a:t>
            </a:r>
            <a:endParaRPr lang="et-EE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sz="3200" dirty="0">
                <a:sym typeface="Symbol" pitchFamily="18" charset="2"/>
              </a:rPr>
              <a:t>Mõnedel </a:t>
            </a:r>
            <a:r>
              <a:rPr lang="et-EE" sz="3200" i="1" dirty="0">
                <a:sym typeface="Symbol" pitchFamily="18" charset="2"/>
              </a:rPr>
              <a:t>H. </a:t>
            </a:r>
            <a:r>
              <a:rPr lang="et-EE" sz="3200" i="1" dirty="0" err="1">
                <a:sym typeface="Symbol" pitchFamily="18" charset="2"/>
              </a:rPr>
              <a:t>pylori</a:t>
            </a:r>
            <a:r>
              <a:rPr lang="et-EE" sz="3200" dirty="0">
                <a:sym typeface="Symbol" pitchFamily="18" charset="2"/>
              </a:rPr>
              <a:t> tüvedel on lisaks seostumisvõime A grupi </a:t>
            </a:r>
            <a:r>
              <a:rPr lang="et-EE" sz="3200" dirty="0" err="1">
                <a:sym typeface="Symbol" pitchFamily="18" charset="2"/>
              </a:rPr>
              <a:t>Le</a:t>
            </a:r>
            <a:r>
              <a:rPr lang="et-EE" sz="3200" baseline="30000" dirty="0" err="1">
                <a:sym typeface="Symbol" pitchFamily="18" charset="2"/>
              </a:rPr>
              <a:t>b</a:t>
            </a:r>
            <a:r>
              <a:rPr lang="et-EE" sz="3200" dirty="0">
                <a:sym typeface="Symbol" pitchFamily="18" charset="2"/>
              </a:rPr>
              <a:t> antigeeniga</a:t>
            </a:r>
            <a:endParaRPr lang="et-EE" sz="3200" baseline="30000" dirty="0">
              <a:sym typeface="Symbol" pitchFamily="18" charset="2"/>
            </a:endParaRP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Siiski on nendel tüvedel </a:t>
            </a:r>
            <a:r>
              <a:rPr lang="et-EE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OLe</a:t>
            </a:r>
            <a:r>
              <a:rPr lang="et-EE" b="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</a:t>
            </a:r>
            <a:r>
              <a:rPr lang="et-EE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t-EE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seostumise afiinsus ~5x kõrgem võrreldes </a:t>
            </a:r>
            <a:r>
              <a:rPr lang="et-EE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ALe</a:t>
            </a:r>
            <a:r>
              <a:rPr lang="et-EE" b="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</a:t>
            </a:r>
            <a:r>
              <a:rPr lang="et-EE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:ga</a:t>
            </a:r>
            <a:endParaRPr lang="et-EE" b="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53993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7C29D-2951-C444-2F05-749F111C01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Uut viljatuse põhjuste uuringutes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A006C-BE89-6AAF-2089-7AF598FCF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720" y="1446663"/>
            <a:ext cx="10810875" cy="486999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200" noProof="1">
                <a:solidFill>
                  <a:schemeClr val="tx1"/>
                </a:solidFill>
              </a:rPr>
              <a:t>Taustainfo: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 antigeenid lisaks vererakkudele ka endoteel- ja epiteelrakkudel. k.a. spermatosoididel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isikutest on sekretorid = erinevates kehavedelikes on lahustunud ABO süsteemi antigeenid. k.a. seemnevedelikus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 süsteemi antikehad on tegelikult antibakteriaalsed antikehad = kaitseks „võõra“ vastu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Tupe ja emakakaela limaskesta sekreetides on ABO antikehad</a:t>
            </a:r>
          </a:p>
          <a:p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580229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BE72A2-B6CC-DD57-F93C-E476C52B39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720" y="627796"/>
            <a:ext cx="10810875" cy="569111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noProof="1"/>
              <a:t>Uuriti ABO sobimatuid paare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 126 paari. Neist 68 infertiilsus probleemidega, kontrollgrupis 58 paari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noProof="1">
                <a:solidFill>
                  <a:schemeClr val="tx1"/>
                </a:solidFill>
                <a:sym typeface="Symbol" panose="05050102010706020507" pitchFamily="18" charset="2"/>
              </a:rPr>
              <a:t>Infertiilsete paaride mehed= mittesekretore 76.9%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Kontrollgrupis 21.6%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noProof="1">
                <a:solidFill>
                  <a:schemeClr val="tx1"/>
                </a:solidFill>
                <a:sym typeface="Symbol" panose="05050102010706020507" pitchFamily="18" charset="2"/>
              </a:rPr>
              <a:t>ABO sobimatutel/mittesekretor meestega paaridel oli oluliselt vähenenud spermatosoidide liikumisvõime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Põhjus: Antigeen-antikeha vahelised reaktsioonid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Sekretoridel lahustunud ABO antigeenid „neutraliseerivad“ antikehade mõju</a:t>
            </a:r>
          </a:p>
        </p:txBody>
      </p:sp>
    </p:spTree>
    <p:extLst>
      <p:ext uri="{BB962C8B-B14F-4D97-AF65-F5344CB8AC3E}">
        <p14:creationId xmlns:p14="http://schemas.microsoft.com/office/powerpoint/2010/main" val="2793782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B8B83-DDB9-178B-0973-31624BFA9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0C73FC-86ED-AAFE-D01C-8C0AA0F2AD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720" y="627797"/>
            <a:ext cx="10810875" cy="566382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noProof="1">
                <a:sym typeface="Symbol" panose="05050102010706020507" pitchFamily="18" charset="2"/>
              </a:rPr>
              <a:t>Oluline faktor ka mehe ABO homo</a:t>
            </a:r>
            <a:r>
              <a:rPr lang="en-US" sz="3200" noProof="1">
                <a:sym typeface="Symbol" panose="05050102010706020507" pitchFamily="18" charset="2"/>
              </a:rPr>
              <a:t>-</a:t>
            </a:r>
            <a:r>
              <a:rPr lang="et-EE" sz="3200" noProof="1">
                <a:sym typeface="Symbol" panose="05050102010706020507" pitchFamily="18" charset="2"/>
              </a:rPr>
              <a:t>/heterosügootsus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Näiteks A grupi puhul, kas AA või AO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noProof="1">
                <a:sym typeface="Symbol" panose="05050102010706020507" pitchFamily="18" charset="2"/>
              </a:rPr>
              <a:t>Spermatosoidid on haploidsed rakud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Heterosügootsel isikul on kaks spermi subpopulatsiooni, kumbki ekspresseerib vastavat alleeli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Näiteks </a:t>
            </a:r>
            <a:r>
              <a:rPr lang="et-EE" sz="3200" b="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ja 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noProof="1">
                <a:sym typeface="Symbol" panose="05050102010706020507" pitchFamily="18" charset="2"/>
              </a:rPr>
              <a:t>Emakakaela sekreedi spetsiifiline ABO antikeha ründab ainult vastavat antigeeni kandvat spermi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noProof="1">
                <a:sym typeface="Symbol" panose="05050102010706020507" pitchFamily="18" charset="2"/>
              </a:rPr>
              <a:t>NB! Negatiivne mõju viljastumisele ka normaalsete gameetide korral</a:t>
            </a:r>
            <a:endParaRPr lang="et-EE" sz="3200" noProof="1"/>
          </a:p>
        </p:txBody>
      </p:sp>
    </p:spTree>
    <p:extLst>
      <p:ext uri="{BB962C8B-B14F-4D97-AF65-F5344CB8AC3E}">
        <p14:creationId xmlns:p14="http://schemas.microsoft.com/office/powerpoint/2010/main" val="3378791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21964" y="616736"/>
            <a:ext cx="8396653" cy="854203"/>
          </a:xfrm>
        </p:spPr>
        <p:txBody>
          <a:bodyPr/>
          <a:lstStyle/>
          <a:p>
            <a:r>
              <a:rPr lang="et-EE" sz="6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Tänan tähelepanu eest!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21" y="1733183"/>
            <a:ext cx="8999757" cy="488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1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4EE21-22B0-1316-DB43-A40653C0A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7B95E2-4F7B-836D-4CA5-36B42EDAB1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Veregrupid ia isikuomadused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AD8BF-E190-D59F-A98A-F723B1CCCB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62" y="1436913"/>
            <a:ext cx="10810875" cy="500482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chemeClr val="tx1"/>
                </a:solidFill>
              </a:rPr>
              <a:t>Natsi Saksamaal kasutati propaganda ja rassismi relvana: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grupp viitab madalatele instinktidele ja madalale IQle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Prevaleeriv veregrupp asiaatidel ja juutidel</a:t>
            </a:r>
            <a:endParaRPr lang="et-EE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chemeClr val="tx1"/>
                </a:solidFill>
              </a:rPr>
              <a:t>1930 </a:t>
            </a:r>
            <a:r>
              <a:rPr lang="et-EE" sz="3200" u="sng" dirty="0">
                <a:solidFill>
                  <a:schemeClr val="tx1"/>
                </a:solidFill>
              </a:rPr>
              <a:t>Jaapan</a:t>
            </a:r>
            <a:r>
              <a:rPr lang="et-EE" sz="3200" dirty="0">
                <a:solidFill>
                  <a:schemeClr val="tx1"/>
                </a:solidFill>
              </a:rPr>
              <a:t>: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Ulatuslik uuring veregruppide mõjust isikuomadustele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Eesmärk = ideaalsete sõdurite leidmine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 II ajal loodi terveid lahinguüksusi veregruppide alusel</a:t>
            </a:r>
          </a:p>
          <a:p>
            <a:pPr>
              <a:lnSpc>
                <a:spcPct val="100000"/>
              </a:lnSpc>
            </a:pP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80859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84825-1681-9D59-E719-228CDFCD5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44349-C5DD-EFDA-D602-B885A4E51A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62" y="711200"/>
            <a:ext cx="10810875" cy="577148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u="sng" dirty="0">
                <a:solidFill>
                  <a:schemeClr val="tx1"/>
                </a:solidFill>
              </a:rPr>
              <a:t>Jaapanis ja Lõuna Koreas</a:t>
            </a:r>
            <a:r>
              <a:rPr lang="et-EE" sz="3200" dirty="0">
                <a:solidFill>
                  <a:schemeClr val="tx1"/>
                </a:solidFill>
              </a:rPr>
              <a:t> tänapäeval ülipopulaarne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Veregrupi horoskoobid, veregruppide sobivusele põhinevad tutvumisportaalid, töötajate valik, sobivuse hindamine ametisse jne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Populaarsete anime, manga ja videomängude tegelastel märgitakse ära nende veregrupp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Vastavalt veregrupi kuuluvusele kindlale tarbijale orienteeritud kaubad/teenused</a:t>
            </a:r>
          </a:p>
          <a:p>
            <a:pPr marL="13716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Joogid, maiustused, kosmeetika, vannivahud, kondoomid jne</a:t>
            </a:r>
          </a:p>
          <a:p>
            <a:pPr>
              <a:lnSpc>
                <a:spcPct val="100000"/>
              </a:lnSpc>
            </a:pP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99040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FD870-8847-922F-95D9-D2790F42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C1DBB-2A29-E59A-466E-7E79BDB420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4275" y="600501"/>
            <a:ext cx="10713492" cy="588218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chemeClr val="tx1"/>
                </a:solidFill>
              </a:rPr>
              <a:t>Põhjustab sageli diskrimineerimist ja põhjendamatuid eelarvamusi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chemeClr val="tx1"/>
                </a:solidFill>
              </a:rPr>
              <a:t>Jaapanis spets termin = „bura-hara“ = veregrupi ahistamine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Koolikiusamine, raske tööd leida jne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Eriti prominentne B ja AB veregruppide osas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t-EE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 ole teaduslikke andmeid, mis toetaksid eelnevaid imelikke ja naljakaid seoseid veregruppidega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0912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altLang="et-E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Veregrupid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0564" y="1132500"/>
            <a:ext cx="10821032" cy="506943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altLang="et-EE" sz="3200" dirty="0">
                <a:solidFill>
                  <a:schemeClr val="tx1"/>
                </a:solidFill>
              </a:rPr>
              <a:t>Veregruppide antigeenid on geneetiliselt kodeeritud bioloogilised markerid</a:t>
            </a:r>
            <a:endParaRPr lang="fi-FI" altLang="et-EE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altLang="et-EE" sz="3200" dirty="0">
                <a:solidFill>
                  <a:schemeClr val="tx1"/>
                </a:solidFill>
              </a:rPr>
              <a:t>Er</a:t>
            </a:r>
            <a:r>
              <a:rPr lang="et-EE" altLang="et-EE" sz="3200" dirty="0" err="1">
                <a:solidFill>
                  <a:schemeClr val="tx1"/>
                </a:solidFill>
              </a:rPr>
              <a:t>ütrotsütaarsed</a:t>
            </a:r>
            <a:r>
              <a:rPr lang="et-EE" altLang="et-EE" sz="3200" dirty="0">
                <a:solidFill>
                  <a:schemeClr val="tx1"/>
                </a:solidFill>
              </a:rPr>
              <a:t> (RBC) veregrupid: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veregruppide süsteemi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&gt;360 veregrupi antigeeni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altLang="et-EE" sz="3200" dirty="0">
                <a:solidFill>
                  <a:schemeClr val="tx1"/>
                </a:solidFill>
              </a:rPr>
              <a:t>Kliiniliselt olulised veregrupisüsteemid: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ABO,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Kell,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Kidd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Duffy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MNS,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P,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Lutheran</a:t>
            </a:r>
            <a:endParaRPr lang="et-EE" alt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altLang="et-EE" sz="3200" dirty="0">
                <a:solidFill>
                  <a:schemeClr val="tx1"/>
                </a:solidFill>
              </a:rPr>
              <a:t>Spetsiifilised veregrupid ka </a:t>
            </a:r>
            <a:r>
              <a:rPr lang="et-EE" altLang="et-EE" sz="3200" dirty="0" err="1">
                <a:solidFill>
                  <a:schemeClr val="tx1"/>
                </a:solidFill>
              </a:rPr>
              <a:t>trombotsüütidel</a:t>
            </a:r>
            <a:r>
              <a:rPr lang="et-EE" altLang="et-EE" sz="3200" dirty="0">
                <a:solidFill>
                  <a:schemeClr val="tx1"/>
                </a:solidFill>
              </a:rPr>
              <a:t> (HPA), leukotsüütidel (HLA), </a:t>
            </a:r>
            <a:r>
              <a:rPr lang="et-EE" altLang="et-EE" sz="3200" dirty="0" err="1">
                <a:solidFill>
                  <a:schemeClr val="tx1"/>
                </a:solidFill>
              </a:rPr>
              <a:t>neutrofiilidel</a:t>
            </a:r>
            <a:r>
              <a:rPr lang="et-EE" altLang="et-EE" sz="3200" dirty="0">
                <a:solidFill>
                  <a:schemeClr val="tx1"/>
                </a:solidFill>
              </a:rPr>
              <a:t> (HNA) jne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5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0564" y="457200"/>
            <a:ext cx="10810875" cy="782515"/>
          </a:xfrm>
        </p:spPr>
        <p:txBody>
          <a:bodyPr/>
          <a:lstStyle/>
          <a:p>
            <a:r>
              <a:rPr lang="en-GB" altLang="et-EE" dirty="0" err="1"/>
              <a:t>Veregruppide</a:t>
            </a:r>
            <a:r>
              <a:rPr lang="en-GB" altLang="et-EE" dirty="0"/>
              <a:t> </a:t>
            </a:r>
            <a:r>
              <a:rPr lang="en-GB" altLang="et-EE" dirty="0" err="1"/>
              <a:t>antigeenide</a:t>
            </a:r>
            <a:r>
              <a:rPr lang="en-GB" altLang="et-EE" dirty="0"/>
              <a:t> </a:t>
            </a:r>
            <a:r>
              <a:rPr lang="et-EE" altLang="et-EE" dirty="0"/>
              <a:t>bioloogilised</a:t>
            </a:r>
            <a:r>
              <a:rPr lang="en-GB" altLang="et-EE" dirty="0"/>
              <a:t> </a:t>
            </a:r>
            <a:r>
              <a:rPr lang="en-GB" altLang="et-EE" dirty="0" err="1"/>
              <a:t>funktsi</a:t>
            </a:r>
            <a:r>
              <a:rPr lang="et-EE" altLang="et-EE" dirty="0" err="1"/>
              <a:t>oonid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0563" y="1327638"/>
            <a:ext cx="10810875" cy="496765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t-EE" sz="3500" dirty="0" err="1">
                <a:solidFill>
                  <a:schemeClr val="tx1"/>
                </a:solidFill>
              </a:rPr>
              <a:t>Transmembraansed</a:t>
            </a:r>
            <a:r>
              <a:rPr lang="en-GB" altLang="et-EE" sz="3500" dirty="0">
                <a:solidFill>
                  <a:schemeClr val="tx1"/>
                </a:solidFill>
              </a:rPr>
              <a:t> </a:t>
            </a:r>
            <a:r>
              <a:rPr lang="en-GB" altLang="et-EE" sz="3500" dirty="0" err="1">
                <a:solidFill>
                  <a:schemeClr val="tx1"/>
                </a:solidFill>
              </a:rPr>
              <a:t>kanalid</a:t>
            </a:r>
            <a:r>
              <a:rPr lang="en-GB" altLang="et-EE" sz="3500" dirty="0">
                <a:solidFill>
                  <a:schemeClr val="tx1"/>
                </a:solidFill>
              </a:rPr>
              <a:t> </a:t>
            </a:r>
            <a:r>
              <a:rPr lang="en-GB" altLang="et-EE" sz="3500" dirty="0" err="1">
                <a:solidFill>
                  <a:schemeClr val="tx1"/>
                </a:solidFill>
              </a:rPr>
              <a:t>ja</a:t>
            </a:r>
            <a:r>
              <a:rPr lang="en-GB" altLang="et-EE" sz="3500" dirty="0">
                <a:solidFill>
                  <a:schemeClr val="tx1"/>
                </a:solidFill>
              </a:rPr>
              <a:t> </a:t>
            </a:r>
            <a:r>
              <a:rPr lang="en-GB" altLang="et-EE" sz="3500" dirty="0" err="1">
                <a:solidFill>
                  <a:schemeClr val="tx1"/>
                </a:solidFill>
              </a:rPr>
              <a:t>transportijad</a:t>
            </a:r>
            <a:endParaRPr lang="et-EE" altLang="et-EE" sz="3500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Kidd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uurea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Diego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anioonid,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Colton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H</a:t>
            </a:r>
            <a:r>
              <a:rPr lang="et-EE" altLang="et-EE" sz="32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         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NH</a:t>
            </a:r>
            <a:r>
              <a:rPr lang="et-EE" altLang="et-EE" sz="3200" b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 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t-EE" sz="3200" dirty="0" err="1">
                <a:solidFill>
                  <a:schemeClr val="tx1"/>
                </a:solidFill>
              </a:rPr>
              <a:t>Retseptorid</a:t>
            </a:r>
            <a:r>
              <a:rPr lang="en-GB" altLang="et-EE" sz="3200" dirty="0">
                <a:solidFill>
                  <a:schemeClr val="tx1"/>
                </a:solidFill>
              </a:rPr>
              <a:t> </a:t>
            </a:r>
            <a:r>
              <a:rPr lang="en-GB" altLang="et-EE" sz="3200" dirty="0" err="1">
                <a:solidFill>
                  <a:schemeClr val="tx1"/>
                </a:solidFill>
              </a:rPr>
              <a:t>ja</a:t>
            </a:r>
            <a:r>
              <a:rPr lang="en-GB" altLang="et-EE" sz="3200" dirty="0">
                <a:solidFill>
                  <a:schemeClr val="tx1"/>
                </a:solidFill>
              </a:rPr>
              <a:t> </a:t>
            </a:r>
            <a:r>
              <a:rPr lang="en-GB" altLang="et-EE" sz="3200" dirty="0" err="1">
                <a:solidFill>
                  <a:schemeClr val="tx1"/>
                </a:solidFill>
              </a:rPr>
              <a:t>adhesiooni</a:t>
            </a:r>
            <a:r>
              <a:rPr lang="en-GB" altLang="et-EE" sz="3200" dirty="0">
                <a:solidFill>
                  <a:schemeClr val="tx1"/>
                </a:solidFill>
              </a:rPr>
              <a:t> </a:t>
            </a:r>
            <a:r>
              <a:rPr lang="en-GB" altLang="et-EE" sz="3200" dirty="0" err="1">
                <a:solidFill>
                  <a:schemeClr val="tx1"/>
                </a:solidFill>
              </a:rPr>
              <a:t>molekulid</a:t>
            </a:r>
            <a:endParaRPr lang="et-EE" altLang="et-EE" sz="3200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Lutheran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laminiin,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Duffy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tsütokiinid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toksiliste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kemokiinide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põletikumediaatorite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kõrvaldamine</a:t>
            </a:r>
            <a:endParaRPr lang="en-GB" alt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t-EE" sz="3200" dirty="0" err="1">
                <a:solidFill>
                  <a:schemeClr val="tx1"/>
                </a:solidFill>
              </a:rPr>
              <a:t>Ensüümid</a:t>
            </a:r>
            <a:endParaRPr lang="et-EE" altLang="et-EE" sz="3200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Kell=&gt;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Zn-endopeptitaas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Cartwright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atsetüülkoliinesteraas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AchE</a:t>
            </a:r>
            <a:r>
              <a:rPr 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defRPr/>
            </a:pPr>
            <a:endParaRPr lang="en-GB" alt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4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0564" y="541340"/>
            <a:ext cx="10810875" cy="996515"/>
          </a:xfrm>
        </p:spPr>
        <p:txBody>
          <a:bodyPr/>
          <a:lstStyle/>
          <a:p>
            <a:r>
              <a:rPr lang="en-GB" altLang="et-EE" dirty="0" err="1"/>
              <a:t>Veregruppide</a:t>
            </a:r>
            <a:r>
              <a:rPr lang="en-GB" altLang="et-EE" dirty="0"/>
              <a:t> </a:t>
            </a:r>
            <a:r>
              <a:rPr lang="en-GB" altLang="et-EE" dirty="0" err="1"/>
              <a:t>antigeenide</a:t>
            </a:r>
            <a:r>
              <a:rPr lang="en-GB" altLang="et-EE" dirty="0"/>
              <a:t> </a:t>
            </a:r>
            <a:r>
              <a:rPr lang="en-GB" altLang="et-EE" dirty="0" err="1"/>
              <a:t>kategooriad</a:t>
            </a:r>
            <a:r>
              <a:rPr lang="en-GB" altLang="et-EE" dirty="0"/>
              <a:t> </a:t>
            </a:r>
            <a:r>
              <a:rPr lang="en-GB" altLang="et-EE" dirty="0" err="1"/>
              <a:t>funktsiooni</a:t>
            </a:r>
            <a:r>
              <a:rPr lang="en-GB" altLang="et-EE" dirty="0"/>
              <a:t> </a:t>
            </a:r>
            <a:r>
              <a:rPr lang="en-GB" altLang="et-EE" dirty="0" err="1"/>
              <a:t>alusel</a:t>
            </a:r>
            <a:r>
              <a:rPr lang="en-GB" altLang="et-EE" dirty="0"/>
              <a:t>:</a:t>
            </a:r>
            <a:endParaRPr lang="et-E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00720" y="1897038"/>
            <a:ext cx="10810875" cy="441962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t-EE" sz="3200" dirty="0" err="1">
                <a:solidFill>
                  <a:schemeClr val="tx1"/>
                </a:solidFill>
              </a:rPr>
              <a:t>Struktuurvalgud</a:t>
            </a:r>
            <a:endParaRPr lang="et-EE" altLang="et-EE" sz="32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MNS=&gt; +tagavad rakkude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pinnalaengu = takistavad spontaanset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agregatsiooni</a:t>
            </a:r>
            <a:endParaRPr lang="en-GB" alt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t-EE" sz="3200" dirty="0" err="1">
                <a:solidFill>
                  <a:schemeClr val="tx1"/>
                </a:solidFill>
              </a:rPr>
              <a:t>Komplementi</a:t>
            </a:r>
            <a:r>
              <a:rPr lang="en-GB" altLang="et-EE" sz="3200" dirty="0">
                <a:solidFill>
                  <a:schemeClr val="tx1"/>
                </a:solidFill>
              </a:rPr>
              <a:t> </a:t>
            </a:r>
            <a:r>
              <a:rPr lang="en-GB" altLang="et-EE" sz="3200" dirty="0" err="1">
                <a:solidFill>
                  <a:schemeClr val="tx1"/>
                </a:solidFill>
              </a:rPr>
              <a:t>reguleerivad</a:t>
            </a:r>
            <a:r>
              <a:rPr lang="en-GB" altLang="et-EE" sz="3200" dirty="0">
                <a:solidFill>
                  <a:schemeClr val="tx1"/>
                </a:solidFill>
              </a:rPr>
              <a:t> </a:t>
            </a:r>
            <a:r>
              <a:rPr lang="en-GB" altLang="et-EE" sz="3200" dirty="0" err="1">
                <a:solidFill>
                  <a:schemeClr val="tx1"/>
                </a:solidFill>
              </a:rPr>
              <a:t>glükoproteiinid</a:t>
            </a:r>
            <a:endParaRPr lang="et-EE" altLang="et-EE" sz="32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Cromer</a:t>
            </a:r>
            <a:r>
              <a:rPr lang="et-EE" altLang="et-EE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altLang="et-EE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Knops</a:t>
            </a:r>
            <a:endParaRPr lang="et-EE" altLang="et-EE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t-EE" altLang="et-EE" sz="3200" dirty="0">
                <a:solidFill>
                  <a:schemeClr val="tx1"/>
                </a:solidFill>
              </a:rPr>
              <a:t>Seotus haigustega sõltub antigeenide bioloogilisest funktsioonist</a:t>
            </a:r>
            <a:r>
              <a:rPr lang="fi-FI" altLang="et-EE" sz="3200" dirty="0">
                <a:solidFill>
                  <a:schemeClr val="tx1"/>
                </a:solidFill>
              </a:rPr>
              <a:t> ja vastava veregrupis</a:t>
            </a:r>
            <a:r>
              <a:rPr lang="et-EE" altLang="et-EE" sz="3200" dirty="0">
                <a:solidFill>
                  <a:schemeClr val="tx1"/>
                </a:solidFill>
              </a:rPr>
              <a:t>ü</a:t>
            </a:r>
            <a:r>
              <a:rPr lang="fi-FI" altLang="et-EE" sz="3200" dirty="0">
                <a:solidFill>
                  <a:schemeClr val="tx1"/>
                </a:solidFill>
              </a:rPr>
              <a:t>steemi antikehade</a:t>
            </a:r>
            <a:r>
              <a:rPr lang="et-EE" altLang="et-EE" sz="3200" dirty="0">
                <a:solidFill>
                  <a:schemeClr val="tx1"/>
                </a:solidFill>
              </a:rPr>
              <a:t> olemasolust ja</a:t>
            </a:r>
            <a:r>
              <a:rPr lang="fi-FI" altLang="et-EE" sz="3200" dirty="0">
                <a:solidFill>
                  <a:schemeClr val="tx1"/>
                </a:solidFill>
              </a:rPr>
              <a:t> omadustest</a:t>
            </a:r>
            <a:endParaRPr lang="et-EE" altLang="et-EE" sz="3200" dirty="0">
              <a:solidFill>
                <a:schemeClr val="tx1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13287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H">
      <a:dk1>
        <a:srgbClr val="2F2F2F"/>
      </a:dk1>
      <a:lt1>
        <a:srgbClr val="FFFFFF"/>
      </a:lt1>
      <a:dk2>
        <a:srgbClr val="004387"/>
      </a:dk2>
      <a:lt2>
        <a:srgbClr val="666666"/>
      </a:lt2>
      <a:accent1>
        <a:srgbClr val="E20614"/>
      </a:accent1>
      <a:accent2>
        <a:srgbClr val="004387"/>
      </a:accent2>
      <a:accent3>
        <a:srgbClr val="159BD8"/>
      </a:accent3>
      <a:accent4>
        <a:srgbClr val="FF7E25"/>
      </a:accent4>
      <a:accent5>
        <a:srgbClr val="E20614"/>
      </a:accent5>
      <a:accent6>
        <a:srgbClr val="004387"/>
      </a:accent6>
      <a:hlink>
        <a:srgbClr val="E20614"/>
      </a:hlink>
      <a:folHlink>
        <a:srgbClr val="004387"/>
      </a:folHlink>
    </a:clrScheme>
    <a:fontScheme name="PER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2b5a2f-c8cd-4dba-9267-48df8d19f782" xsi:nil="true"/>
    <_dlc_DocId xmlns="812b5a2f-c8cd-4dba-9267-48df8d19f782">E4A27SA7KEQP-1235855075-61568</_dlc_DocId>
    <_dlc_DocIdUrl xmlns="812b5a2f-c8cd-4dba-9267-48df8d19f782">
      <Url>https://regionaalhaigla.sharepoint.com/sites/verekeskus/_layouts/15/DocIdRedir.aspx?ID=E4A27SA7KEQP-1235855075-61568</Url>
      <Description>E4A27SA7KEQP-1235855075-61568</Description>
    </_dlc_DocIdUrl>
    <lcf76f155ced4ddcb4097134ff3c332f xmlns="2d23c382-f1d5-4664-bcd3-c48eb7ffb90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379B49434DC8449EEE4D07E618331B" ma:contentTypeVersion="13" ma:contentTypeDescription="Loo uus dokument" ma:contentTypeScope="" ma:versionID="66e978203e03abbe3639648041868c20">
  <xsd:schema xmlns:xsd="http://www.w3.org/2001/XMLSchema" xmlns:xs="http://www.w3.org/2001/XMLSchema" xmlns:p="http://schemas.microsoft.com/office/2006/metadata/properties" xmlns:ns2="812b5a2f-c8cd-4dba-9267-48df8d19f782" xmlns:ns3="2d23c382-f1d5-4664-bcd3-c48eb7ffb909" targetNamespace="http://schemas.microsoft.com/office/2006/metadata/properties" ma:root="true" ma:fieldsID="30e100610f70da145500359964394088" ns2:_="" ns3:_="">
    <xsd:import namespace="812b5a2f-c8cd-4dba-9267-48df8d19f782"/>
    <xsd:import namespace="2d23c382-f1d5-4664-bcd3-c48eb7ffb9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5a2f-c8cd-4dba-9267-48df8d19f78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dexed="true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de5cd520-9613-40a4-8cab-a63c57f540d3}" ma:internalName="TaxCatchAll" ma:showField="CatchAllData" ma:web="812b5a2f-c8cd-4dba-9267-48df8d19f7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3c382-f1d5-4664-bcd3-c48eb7ffb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Pildisildid" ma:readOnly="false" ma:fieldId="{5cf76f15-5ced-4ddc-b409-7134ff3c332f}" ma:taxonomyMulti="true" ma:sspId="653d35c5-6511-493f-8e60-5f96c3eecb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59F2035-5D17-4D52-9FFF-BE9D49D78A0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cd8b921-cfac-47b0-87e2-ce7dcc37740d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97724B-861A-4C25-ABDC-D3D196E38B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C9766B-28DA-4C75-88B7-D4DBF17EA67A}"/>
</file>

<file path=customXml/itemProps4.xml><?xml version="1.0" encoding="utf-8"?>
<ds:datastoreItem xmlns:ds="http://schemas.openxmlformats.org/officeDocument/2006/customXml" ds:itemID="{EEA3F002-ABD9-4191-9663-02B134DEAAE4}"/>
</file>

<file path=docProps/app.xml><?xml version="1.0" encoding="utf-8"?>
<Properties xmlns="http://schemas.openxmlformats.org/officeDocument/2006/extended-properties" xmlns:vt="http://schemas.openxmlformats.org/officeDocument/2006/docPropsVTypes">
  <Template>12630.PERH_uus_ppt_16_9</Template>
  <TotalTime>7066</TotalTime>
  <Words>2157</Words>
  <Application>Microsoft Office PowerPoint</Application>
  <PresentationFormat>Widescreen</PresentationFormat>
  <Paragraphs>250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Lember - PERH</dc:creator>
  <cp:lastModifiedBy>Silvia Lember - PERH</cp:lastModifiedBy>
  <cp:revision>107</cp:revision>
  <dcterms:created xsi:type="dcterms:W3CDTF">2020-01-30T06:31:27Z</dcterms:created>
  <dcterms:modified xsi:type="dcterms:W3CDTF">2024-12-09T11:02:38Z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0x010100A4379B49434DC8449EEE4D07E618331B</vt:lpwstr>
  </property>
  <property fmtid="{D5CDD505-2E9C-101B-9397-08002B2CF9AE}" pid="3" name="Order">
    <vt:r8>12800600</vt:r8>
  </property>
  <property fmtid="{D5CDD505-2E9C-101B-9397-08002B2CF9AE}" pid="4" name="_dlc_DocIdItemGuid">
    <vt:lpwstr>0e8579c0-b411-402c-acc6-dc981c7a505c</vt:lpwstr>
  </property>
  <property fmtid="{D5CDD505-2E9C-101B-9397-08002B2CF9AE}" pid="5" name="MediaServiceImageTags">
    <vt:lpwstr/>
  </property>
</Properties>
</file>