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72" r:id="rId9"/>
    <p:sldId id="268" r:id="rId10"/>
    <p:sldId id="269" r:id="rId11"/>
    <p:sldId id="261" r:id="rId12"/>
    <p:sldId id="263" r:id="rId13"/>
    <p:sldId id="266" r:id="rId14"/>
    <p:sldId id="264" r:id="rId15"/>
    <p:sldId id="265" r:id="rId1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Loot - PERH" userId="b17fdb2b-8c60-412d-90b7-c70729db192d" providerId="ADAL" clId="{F2BDB75B-348A-4554-B976-078EEBF823DB}"/>
    <pc:docChg chg="undo custSel addSld delSld modSld sldOrd">
      <pc:chgData name="Mari Loot - PERH" userId="b17fdb2b-8c60-412d-90b7-c70729db192d" providerId="ADAL" clId="{F2BDB75B-348A-4554-B976-078EEBF823DB}" dt="2025-11-18T12:22:15.641" v="3026" actId="1076"/>
      <pc:docMkLst>
        <pc:docMk/>
      </pc:docMkLst>
      <pc:sldChg chg="modSp mod">
        <pc:chgData name="Mari Loot - PERH" userId="b17fdb2b-8c60-412d-90b7-c70729db192d" providerId="ADAL" clId="{F2BDB75B-348A-4554-B976-078EEBF823DB}" dt="2025-11-18T08:12:31.018" v="2838" actId="20577"/>
        <pc:sldMkLst>
          <pc:docMk/>
          <pc:sldMk cId="1806365978" sldId="257"/>
        </pc:sldMkLst>
        <pc:spChg chg="mod">
          <ac:chgData name="Mari Loot - PERH" userId="b17fdb2b-8c60-412d-90b7-c70729db192d" providerId="ADAL" clId="{F2BDB75B-348A-4554-B976-078EEBF823DB}" dt="2025-11-18T07:06:08.796" v="2526" actId="113"/>
          <ac:spMkLst>
            <pc:docMk/>
            <pc:sldMk cId="1806365978" sldId="257"/>
            <ac:spMk id="2" creationId="{00E60370-D930-41EB-9B22-1A760CA6A177}"/>
          </ac:spMkLst>
        </pc:spChg>
        <pc:spChg chg="mod">
          <ac:chgData name="Mari Loot - PERH" userId="b17fdb2b-8c60-412d-90b7-c70729db192d" providerId="ADAL" clId="{F2BDB75B-348A-4554-B976-078EEBF823DB}" dt="2025-11-18T08:12:31.018" v="2838" actId="20577"/>
          <ac:spMkLst>
            <pc:docMk/>
            <pc:sldMk cId="1806365978" sldId="257"/>
            <ac:spMk id="3" creationId="{A71C694E-8DC7-47A7-96BF-31651B0F0D74}"/>
          </ac:spMkLst>
        </pc:spChg>
      </pc:sldChg>
      <pc:sldChg chg="addSp delSp modSp new mod">
        <pc:chgData name="Mari Loot - PERH" userId="b17fdb2b-8c60-412d-90b7-c70729db192d" providerId="ADAL" clId="{F2BDB75B-348A-4554-B976-078EEBF823DB}" dt="2025-11-18T07:08:57.132" v="2553" actId="1076"/>
        <pc:sldMkLst>
          <pc:docMk/>
          <pc:sldMk cId="376203120" sldId="258"/>
        </pc:sldMkLst>
        <pc:spChg chg="mod">
          <ac:chgData name="Mari Loot - PERH" userId="b17fdb2b-8c60-412d-90b7-c70729db192d" providerId="ADAL" clId="{F2BDB75B-348A-4554-B976-078EEBF823DB}" dt="2025-11-18T07:08:50.277" v="2551" actId="1076"/>
          <ac:spMkLst>
            <pc:docMk/>
            <pc:sldMk cId="376203120" sldId="258"/>
            <ac:spMk id="2" creationId="{5244E921-2746-48DA-B9FA-DACDB43DE7C1}"/>
          </ac:spMkLst>
        </pc:spChg>
        <pc:spChg chg="add mod">
          <ac:chgData name="Mari Loot - PERH" userId="b17fdb2b-8c60-412d-90b7-c70729db192d" providerId="ADAL" clId="{F2BDB75B-348A-4554-B976-078EEBF823DB}" dt="2025-11-18T07:08:57.132" v="2553" actId="1076"/>
          <ac:spMkLst>
            <pc:docMk/>
            <pc:sldMk cId="376203120" sldId="258"/>
            <ac:spMk id="3" creationId="{2BAEACBF-B17A-4B13-A69E-D746BD2EB2A7}"/>
          </ac:spMkLst>
        </pc:spChg>
        <pc:spChg chg="del">
          <ac:chgData name="Mari Loot - PERH" userId="b17fdb2b-8c60-412d-90b7-c70729db192d" providerId="ADAL" clId="{F2BDB75B-348A-4554-B976-078EEBF823DB}" dt="2025-11-14T10:34:15.200" v="516"/>
          <ac:spMkLst>
            <pc:docMk/>
            <pc:sldMk cId="376203120" sldId="258"/>
            <ac:spMk id="3" creationId="{7CFF4500-4ADD-4372-A708-0124317A507A}"/>
          </ac:spMkLst>
        </pc:spChg>
        <pc:graphicFrameChg chg="add mod modGraphic">
          <ac:chgData name="Mari Loot - PERH" userId="b17fdb2b-8c60-412d-90b7-c70729db192d" providerId="ADAL" clId="{F2BDB75B-348A-4554-B976-078EEBF823DB}" dt="2025-11-18T07:08:52.914" v="2552" actId="1076"/>
          <ac:graphicFrameMkLst>
            <pc:docMk/>
            <pc:sldMk cId="376203120" sldId="258"/>
            <ac:graphicFrameMk id="4" creationId="{02318445-885A-4A2C-B548-5F337A32F7E2}"/>
          </ac:graphicFrameMkLst>
        </pc:graphicFrameChg>
      </pc:sldChg>
      <pc:sldChg chg="addSp delSp modSp new mod">
        <pc:chgData name="Mari Loot - PERH" userId="b17fdb2b-8c60-412d-90b7-c70729db192d" providerId="ADAL" clId="{F2BDB75B-348A-4554-B976-078EEBF823DB}" dt="2025-11-18T12:21:11.248" v="3023" actId="1076"/>
        <pc:sldMkLst>
          <pc:docMk/>
          <pc:sldMk cId="764333076" sldId="259"/>
        </pc:sldMkLst>
        <pc:spChg chg="mod">
          <ac:chgData name="Mari Loot - PERH" userId="b17fdb2b-8c60-412d-90b7-c70729db192d" providerId="ADAL" clId="{F2BDB75B-348A-4554-B976-078EEBF823DB}" dt="2025-11-14T12:13:15.814" v="1715" actId="113"/>
          <ac:spMkLst>
            <pc:docMk/>
            <pc:sldMk cId="764333076" sldId="259"/>
            <ac:spMk id="2" creationId="{BF4AE12E-9E40-4D28-AAFD-B48A906EF50A}"/>
          </ac:spMkLst>
        </pc:spChg>
        <pc:spChg chg="del">
          <ac:chgData name="Mari Loot - PERH" userId="b17fdb2b-8c60-412d-90b7-c70729db192d" providerId="ADAL" clId="{F2BDB75B-348A-4554-B976-078EEBF823DB}" dt="2025-11-14T10:36:38.645" v="604" actId="478"/>
          <ac:spMkLst>
            <pc:docMk/>
            <pc:sldMk cId="764333076" sldId="259"/>
            <ac:spMk id="3" creationId="{4997F088-85D4-4AF1-85E1-FD0FB66A6D48}"/>
          </ac:spMkLst>
        </pc:spChg>
        <pc:spChg chg="add mod">
          <ac:chgData name="Mari Loot - PERH" userId="b17fdb2b-8c60-412d-90b7-c70729db192d" providerId="ADAL" clId="{F2BDB75B-348A-4554-B976-078EEBF823DB}" dt="2025-11-18T10:29:06.059" v="2972" actId="1076"/>
          <ac:spMkLst>
            <pc:docMk/>
            <pc:sldMk cId="764333076" sldId="259"/>
            <ac:spMk id="6" creationId="{A2E18130-9E93-4594-9C4F-DF365BB169CF}"/>
          </ac:spMkLst>
        </pc:spChg>
        <pc:graphicFrameChg chg="add mod modGraphic">
          <ac:chgData name="Mari Loot - PERH" userId="b17fdb2b-8c60-412d-90b7-c70729db192d" providerId="ADAL" clId="{F2BDB75B-348A-4554-B976-078EEBF823DB}" dt="2025-11-18T10:28:58.563" v="2971" actId="1076"/>
          <ac:graphicFrameMkLst>
            <pc:docMk/>
            <pc:sldMk cId="764333076" sldId="259"/>
            <ac:graphicFrameMk id="7" creationId="{36D03FBE-2C91-436A-86C3-90E49B836480}"/>
          </ac:graphicFrameMkLst>
        </pc:graphicFrameChg>
        <pc:picChg chg="add mod">
          <ac:chgData name="Mari Loot - PERH" userId="b17fdb2b-8c60-412d-90b7-c70729db192d" providerId="ADAL" clId="{F2BDB75B-348A-4554-B976-078EEBF823DB}" dt="2025-11-14T11:14:49.500" v="1268" actId="1076"/>
          <ac:picMkLst>
            <pc:docMk/>
            <pc:sldMk cId="764333076" sldId="259"/>
            <ac:picMk id="4" creationId="{5A130859-2D57-47D3-95CA-CE5401E6853D}"/>
          </ac:picMkLst>
        </pc:picChg>
        <pc:picChg chg="add del mod">
          <ac:chgData name="Mari Loot - PERH" userId="b17fdb2b-8c60-412d-90b7-c70729db192d" providerId="ADAL" clId="{F2BDB75B-348A-4554-B976-078EEBF823DB}" dt="2025-11-18T11:58:37.874" v="3011" actId="478"/>
          <ac:picMkLst>
            <pc:docMk/>
            <pc:sldMk cId="764333076" sldId="259"/>
            <ac:picMk id="5" creationId="{FBF28782-D2BE-44D8-BAD2-A2F581865E2D}"/>
          </ac:picMkLst>
        </pc:picChg>
        <pc:picChg chg="add mod">
          <ac:chgData name="Mari Loot - PERH" userId="b17fdb2b-8c60-412d-90b7-c70729db192d" providerId="ADAL" clId="{F2BDB75B-348A-4554-B976-078EEBF823DB}" dt="2025-11-18T12:21:11.248" v="3023" actId="1076"/>
          <ac:picMkLst>
            <pc:docMk/>
            <pc:sldMk cId="764333076" sldId="259"/>
            <ac:picMk id="8" creationId="{00FA19A1-367C-431C-A176-EA38153D1D21}"/>
          </ac:picMkLst>
        </pc:picChg>
      </pc:sldChg>
      <pc:sldChg chg="addSp delSp modSp new mod">
        <pc:chgData name="Mari Loot - PERH" userId="b17fdb2b-8c60-412d-90b7-c70729db192d" providerId="ADAL" clId="{F2BDB75B-348A-4554-B976-078EEBF823DB}" dt="2025-11-18T08:15:22.086" v="2840" actId="478"/>
        <pc:sldMkLst>
          <pc:docMk/>
          <pc:sldMk cId="3010667209" sldId="260"/>
        </pc:sldMkLst>
        <pc:spChg chg="add del mod">
          <ac:chgData name="Mari Loot - PERH" userId="b17fdb2b-8c60-412d-90b7-c70729db192d" providerId="ADAL" clId="{F2BDB75B-348A-4554-B976-078EEBF823DB}" dt="2025-11-18T08:15:22.086" v="2840" actId="478"/>
          <ac:spMkLst>
            <pc:docMk/>
            <pc:sldMk cId="3010667209" sldId="260"/>
            <ac:spMk id="2" creationId="{9A4F5FF9-2D2D-4BC0-902F-1F92984E0FC9}"/>
          </ac:spMkLst>
        </pc:spChg>
        <pc:spChg chg="del">
          <ac:chgData name="Mari Loot - PERH" userId="b17fdb2b-8c60-412d-90b7-c70729db192d" providerId="ADAL" clId="{F2BDB75B-348A-4554-B976-078EEBF823DB}" dt="2025-11-14T12:03:34.561" v="1699" actId="478"/>
          <ac:spMkLst>
            <pc:docMk/>
            <pc:sldMk cId="3010667209" sldId="260"/>
            <ac:spMk id="2" creationId="{FE45E692-C008-4435-AD3C-6AC35D5C4E6E}"/>
          </ac:spMkLst>
        </pc:spChg>
        <pc:spChg chg="del">
          <ac:chgData name="Mari Loot - PERH" userId="b17fdb2b-8c60-412d-90b7-c70729db192d" providerId="ADAL" clId="{F2BDB75B-348A-4554-B976-078EEBF823DB}" dt="2025-11-14T12:02:28.941" v="1696" actId="478"/>
          <ac:spMkLst>
            <pc:docMk/>
            <pc:sldMk cId="3010667209" sldId="260"/>
            <ac:spMk id="3" creationId="{AD17C080-02EE-408B-9999-1F1B8181689A}"/>
          </ac:spMkLst>
        </pc:spChg>
        <pc:picChg chg="add mod">
          <ac:chgData name="Mari Loot - PERH" userId="b17fdb2b-8c60-412d-90b7-c70729db192d" providerId="ADAL" clId="{F2BDB75B-348A-4554-B976-078EEBF823DB}" dt="2025-11-18T06:59:41.251" v="2182" actId="1076"/>
          <ac:picMkLst>
            <pc:docMk/>
            <pc:sldMk cId="3010667209" sldId="260"/>
            <ac:picMk id="5" creationId="{714C10ED-1279-4738-9036-970AF5771AB4}"/>
          </ac:picMkLst>
        </pc:picChg>
        <pc:picChg chg="add mod">
          <ac:chgData name="Mari Loot - PERH" userId="b17fdb2b-8c60-412d-90b7-c70729db192d" providerId="ADAL" clId="{F2BDB75B-348A-4554-B976-078EEBF823DB}" dt="2025-11-14T12:04:23.777" v="1706" actId="1076"/>
          <ac:picMkLst>
            <pc:docMk/>
            <pc:sldMk cId="3010667209" sldId="260"/>
            <ac:picMk id="7" creationId="{29599FFB-5274-4965-9B24-891BDE46F839}"/>
          </ac:picMkLst>
        </pc:picChg>
        <pc:picChg chg="add mod">
          <ac:chgData name="Mari Loot - PERH" userId="b17fdb2b-8c60-412d-90b7-c70729db192d" providerId="ADAL" clId="{F2BDB75B-348A-4554-B976-078EEBF823DB}" dt="2025-11-14T12:04:28.504" v="1707" actId="1076"/>
          <ac:picMkLst>
            <pc:docMk/>
            <pc:sldMk cId="3010667209" sldId="260"/>
            <ac:picMk id="9" creationId="{9A9BA05E-3B7C-4452-B0AA-2226F8B9C330}"/>
          </ac:picMkLst>
        </pc:picChg>
      </pc:sldChg>
      <pc:sldChg chg="addSp delSp modSp new mod ord">
        <pc:chgData name="Mari Loot - PERH" userId="b17fdb2b-8c60-412d-90b7-c70729db192d" providerId="ADAL" clId="{F2BDB75B-348A-4554-B976-078EEBF823DB}" dt="2025-11-18T08:15:50.860" v="2842"/>
        <pc:sldMkLst>
          <pc:docMk/>
          <pc:sldMk cId="2272815643" sldId="261"/>
        </pc:sldMkLst>
        <pc:spChg chg="mod">
          <ac:chgData name="Mari Loot - PERH" userId="b17fdb2b-8c60-412d-90b7-c70729db192d" providerId="ADAL" clId="{F2BDB75B-348A-4554-B976-078EEBF823DB}" dt="2025-11-14T12:13:08.987" v="1714" actId="113"/>
          <ac:spMkLst>
            <pc:docMk/>
            <pc:sldMk cId="2272815643" sldId="261"/>
            <ac:spMk id="2" creationId="{22C70794-0963-4D79-AEC2-4D4942EAA250}"/>
          </ac:spMkLst>
        </pc:spChg>
        <pc:spChg chg="del">
          <ac:chgData name="Mari Loot - PERH" userId="b17fdb2b-8c60-412d-90b7-c70729db192d" providerId="ADAL" clId="{F2BDB75B-348A-4554-B976-078EEBF823DB}" dt="2025-11-14T10:39:34.723" v="619" actId="478"/>
          <ac:spMkLst>
            <pc:docMk/>
            <pc:sldMk cId="2272815643" sldId="261"/>
            <ac:spMk id="3" creationId="{7EC9C81C-A638-4176-B711-D71B2595E2F8}"/>
          </ac:spMkLst>
        </pc:spChg>
        <pc:picChg chg="add mod">
          <ac:chgData name="Mari Loot - PERH" userId="b17fdb2b-8c60-412d-90b7-c70729db192d" providerId="ADAL" clId="{F2BDB75B-348A-4554-B976-078EEBF823DB}" dt="2025-11-14T11:16:32.039" v="1270" actId="1076"/>
          <ac:picMkLst>
            <pc:docMk/>
            <pc:sldMk cId="2272815643" sldId="261"/>
            <ac:picMk id="4" creationId="{0773C23A-FA4F-4B7F-BDEE-FE9E6908082A}"/>
          </ac:picMkLst>
        </pc:picChg>
        <pc:picChg chg="add del mod">
          <ac:chgData name="Mari Loot - PERH" userId="b17fdb2b-8c60-412d-90b7-c70729db192d" providerId="ADAL" clId="{F2BDB75B-348A-4554-B976-078EEBF823DB}" dt="2025-11-14T10:52:48.465" v="786" actId="478"/>
          <ac:picMkLst>
            <pc:docMk/>
            <pc:sldMk cId="2272815643" sldId="261"/>
            <ac:picMk id="5" creationId="{5C687815-678F-4630-8CB3-9539714C870A}"/>
          </ac:picMkLst>
        </pc:picChg>
        <pc:picChg chg="add del mod">
          <ac:chgData name="Mari Loot - PERH" userId="b17fdb2b-8c60-412d-90b7-c70729db192d" providerId="ADAL" clId="{F2BDB75B-348A-4554-B976-078EEBF823DB}" dt="2025-11-14T11:17:03.938" v="1276" actId="478"/>
          <ac:picMkLst>
            <pc:docMk/>
            <pc:sldMk cId="2272815643" sldId="261"/>
            <ac:picMk id="6" creationId="{BCB9DF08-1123-4392-ACB4-0035A54141E3}"/>
          </ac:picMkLst>
        </pc:picChg>
        <pc:picChg chg="add mod">
          <ac:chgData name="Mari Loot - PERH" userId="b17fdb2b-8c60-412d-90b7-c70729db192d" providerId="ADAL" clId="{F2BDB75B-348A-4554-B976-078EEBF823DB}" dt="2025-11-14T11:17:20.496" v="1280" actId="14100"/>
          <ac:picMkLst>
            <pc:docMk/>
            <pc:sldMk cId="2272815643" sldId="261"/>
            <ac:picMk id="7" creationId="{C9E18E0F-9BDF-49FF-B84C-9DFD635AE605}"/>
          </ac:picMkLst>
        </pc:picChg>
      </pc:sldChg>
      <pc:sldChg chg="addSp delSp modSp new del mod">
        <pc:chgData name="Mari Loot - PERH" userId="b17fdb2b-8c60-412d-90b7-c70729db192d" providerId="ADAL" clId="{F2BDB75B-348A-4554-B976-078EEBF823DB}" dt="2025-11-18T07:56:42.557" v="2792" actId="2696"/>
        <pc:sldMkLst>
          <pc:docMk/>
          <pc:sldMk cId="3113846086" sldId="262"/>
        </pc:sldMkLst>
        <pc:spChg chg="mod">
          <ac:chgData name="Mari Loot - PERH" userId="b17fdb2b-8c60-412d-90b7-c70729db192d" providerId="ADAL" clId="{F2BDB75B-348A-4554-B976-078EEBF823DB}" dt="2025-11-14T12:13:03.381" v="1713" actId="113"/>
          <ac:spMkLst>
            <pc:docMk/>
            <pc:sldMk cId="3113846086" sldId="262"/>
            <ac:spMk id="2" creationId="{883AEDDE-3D05-461E-9EB7-4D2E853F0B14}"/>
          </ac:spMkLst>
        </pc:spChg>
        <pc:spChg chg="del">
          <ac:chgData name="Mari Loot - PERH" userId="b17fdb2b-8c60-412d-90b7-c70729db192d" providerId="ADAL" clId="{F2BDB75B-348A-4554-B976-078EEBF823DB}" dt="2025-11-14T10:42:02.246" v="651" actId="478"/>
          <ac:spMkLst>
            <pc:docMk/>
            <pc:sldMk cId="3113846086" sldId="262"/>
            <ac:spMk id="3" creationId="{25D9A793-A74B-41B8-8793-375BE8DFAD95}"/>
          </ac:spMkLst>
        </pc:spChg>
        <pc:picChg chg="add mod">
          <ac:chgData name="Mari Loot - PERH" userId="b17fdb2b-8c60-412d-90b7-c70729db192d" providerId="ADAL" clId="{F2BDB75B-348A-4554-B976-078EEBF823DB}" dt="2025-11-14T10:54:43.565" v="804" actId="1076"/>
          <ac:picMkLst>
            <pc:docMk/>
            <pc:sldMk cId="3113846086" sldId="262"/>
            <ac:picMk id="4" creationId="{F1380627-AFFD-4DFC-9995-65C6FA27530C}"/>
          </ac:picMkLst>
        </pc:picChg>
        <pc:picChg chg="add mod">
          <ac:chgData name="Mari Loot - PERH" userId="b17fdb2b-8c60-412d-90b7-c70729db192d" providerId="ADAL" clId="{F2BDB75B-348A-4554-B976-078EEBF823DB}" dt="2025-11-14T10:51:36.276" v="783" actId="14100"/>
          <ac:picMkLst>
            <pc:docMk/>
            <pc:sldMk cId="3113846086" sldId="262"/>
            <ac:picMk id="5" creationId="{3AB6B76E-899D-4B8F-8329-0451ECF89F20}"/>
          </ac:picMkLst>
        </pc:picChg>
        <pc:picChg chg="add mod">
          <ac:chgData name="Mari Loot - PERH" userId="b17fdb2b-8c60-412d-90b7-c70729db192d" providerId="ADAL" clId="{F2BDB75B-348A-4554-B976-078EEBF823DB}" dt="2025-11-14T10:51:30.868" v="781" actId="14100"/>
          <ac:picMkLst>
            <pc:docMk/>
            <pc:sldMk cId="3113846086" sldId="262"/>
            <ac:picMk id="6" creationId="{5BBC8BE8-E38E-47D5-A852-9BD71F669060}"/>
          </ac:picMkLst>
        </pc:picChg>
        <pc:picChg chg="add mod">
          <ac:chgData name="Mari Loot - PERH" userId="b17fdb2b-8c60-412d-90b7-c70729db192d" providerId="ADAL" clId="{F2BDB75B-348A-4554-B976-078EEBF823DB}" dt="2025-11-14T10:51:40.904" v="785" actId="14100"/>
          <ac:picMkLst>
            <pc:docMk/>
            <pc:sldMk cId="3113846086" sldId="262"/>
            <ac:picMk id="7" creationId="{0AC03EFF-4366-40D5-835C-41B6E2933E42}"/>
          </ac:picMkLst>
        </pc:picChg>
      </pc:sldChg>
      <pc:sldChg chg="addSp delSp modSp new mod">
        <pc:chgData name="Mari Loot - PERH" userId="b17fdb2b-8c60-412d-90b7-c70729db192d" providerId="ADAL" clId="{F2BDB75B-348A-4554-B976-078EEBF823DB}" dt="2025-11-18T07:59:48.999" v="2800" actId="14100"/>
        <pc:sldMkLst>
          <pc:docMk/>
          <pc:sldMk cId="1398708771" sldId="263"/>
        </pc:sldMkLst>
        <pc:spChg chg="mod">
          <ac:chgData name="Mari Loot - PERH" userId="b17fdb2b-8c60-412d-90b7-c70729db192d" providerId="ADAL" clId="{F2BDB75B-348A-4554-B976-078EEBF823DB}" dt="2025-11-14T12:12:58.223" v="1712" actId="113"/>
          <ac:spMkLst>
            <pc:docMk/>
            <pc:sldMk cId="1398708771" sldId="263"/>
            <ac:spMk id="2" creationId="{FE42B010-52B5-4B8E-A078-AAF625F8C506}"/>
          </ac:spMkLst>
        </pc:spChg>
        <pc:spChg chg="del">
          <ac:chgData name="Mari Loot - PERH" userId="b17fdb2b-8c60-412d-90b7-c70729db192d" providerId="ADAL" clId="{F2BDB75B-348A-4554-B976-078EEBF823DB}" dt="2025-11-14T10:48:59.572" v="751" actId="478"/>
          <ac:spMkLst>
            <pc:docMk/>
            <pc:sldMk cId="1398708771" sldId="263"/>
            <ac:spMk id="3" creationId="{A52E8A8B-E16A-4370-B84D-AB0DBE419270}"/>
          </ac:spMkLst>
        </pc:spChg>
        <pc:picChg chg="add mod">
          <ac:chgData name="Mari Loot - PERH" userId="b17fdb2b-8c60-412d-90b7-c70729db192d" providerId="ADAL" clId="{F2BDB75B-348A-4554-B976-078EEBF823DB}" dt="2025-11-18T07:59:48.999" v="2800" actId="14100"/>
          <ac:picMkLst>
            <pc:docMk/>
            <pc:sldMk cId="1398708771" sldId="263"/>
            <ac:picMk id="3" creationId="{FA848349-0244-43D5-B088-8A1C6ACEEE70}"/>
          </ac:picMkLst>
        </pc:picChg>
        <pc:picChg chg="add del mod">
          <ac:chgData name="Mari Loot - PERH" userId="b17fdb2b-8c60-412d-90b7-c70729db192d" providerId="ADAL" clId="{F2BDB75B-348A-4554-B976-078EEBF823DB}" dt="2025-11-18T07:59:35.367" v="2794" actId="478"/>
          <ac:picMkLst>
            <pc:docMk/>
            <pc:sldMk cId="1398708771" sldId="263"/>
            <ac:picMk id="4" creationId="{5FF3C598-36B6-4C85-B66B-2BE2BD41DA3C}"/>
          </ac:picMkLst>
        </pc:picChg>
        <pc:picChg chg="add mod">
          <ac:chgData name="Mari Loot - PERH" userId="b17fdb2b-8c60-412d-90b7-c70729db192d" providerId="ADAL" clId="{F2BDB75B-348A-4554-B976-078EEBF823DB}" dt="2025-11-14T10:50:50.232" v="774" actId="14100"/>
          <ac:picMkLst>
            <pc:docMk/>
            <pc:sldMk cId="1398708771" sldId="263"/>
            <ac:picMk id="5" creationId="{A56DB7D1-B523-4F2E-A463-6CCFB253A601}"/>
          </ac:picMkLst>
        </pc:picChg>
        <pc:picChg chg="add mod">
          <ac:chgData name="Mari Loot - PERH" userId="b17fdb2b-8c60-412d-90b7-c70729db192d" providerId="ADAL" clId="{F2BDB75B-348A-4554-B976-078EEBF823DB}" dt="2025-11-14T10:50:44.180" v="772" actId="14100"/>
          <ac:picMkLst>
            <pc:docMk/>
            <pc:sldMk cId="1398708771" sldId="263"/>
            <ac:picMk id="6" creationId="{0C550AC5-AFFC-43F2-BA26-093DC5287D56}"/>
          </ac:picMkLst>
        </pc:picChg>
        <pc:picChg chg="add del mod">
          <ac:chgData name="Mari Loot - PERH" userId="b17fdb2b-8c60-412d-90b7-c70729db192d" providerId="ADAL" clId="{F2BDB75B-348A-4554-B976-078EEBF823DB}" dt="2025-11-14T11:16:43.355" v="1272" actId="478"/>
          <ac:picMkLst>
            <pc:docMk/>
            <pc:sldMk cId="1398708771" sldId="263"/>
            <ac:picMk id="7" creationId="{2D7FA766-D9E6-47C0-8AD9-C9D744300C6B}"/>
          </ac:picMkLst>
        </pc:picChg>
        <pc:picChg chg="add mod">
          <ac:chgData name="Mari Loot - PERH" userId="b17fdb2b-8c60-412d-90b7-c70729db192d" providerId="ADAL" clId="{F2BDB75B-348A-4554-B976-078EEBF823DB}" dt="2025-11-14T11:16:54.386" v="1275" actId="14100"/>
          <ac:picMkLst>
            <pc:docMk/>
            <pc:sldMk cId="1398708771" sldId="263"/>
            <ac:picMk id="8" creationId="{4BB48E78-E561-40B5-B646-3028AD3B69BF}"/>
          </ac:picMkLst>
        </pc:picChg>
      </pc:sldChg>
      <pc:sldChg chg="modSp new mod">
        <pc:chgData name="Mari Loot - PERH" userId="b17fdb2b-8c60-412d-90b7-c70729db192d" providerId="ADAL" clId="{F2BDB75B-348A-4554-B976-078EEBF823DB}" dt="2025-11-18T12:12:55.831" v="3022" actId="20577"/>
        <pc:sldMkLst>
          <pc:docMk/>
          <pc:sldMk cId="2683758276" sldId="264"/>
        </pc:sldMkLst>
        <pc:spChg chg="mod">
          <ac:chgData name="Mari Loot - PERH" userId="b17fdb2b-8c60-412d-90b7-c70729db192d" providerId="ADAL" clId="{F2BDB75B-348A-4554-B976-078EEBF823DB}" dt="2025-11-18T08:08:41.182" v="2807" actId="14100"/>
          <ac:spMkLst>
            <pc:docMk/>
            <pc:sldMk cId="2683758276" sldId="264"/>
            <ac:spMk id="2" creationId="{94327AAA-349B-46C9-886C-E8138CE655EF}"/>
          </ac:spMkLst>
        </pc:spChg>
        <pc:spChg chg="mod">
          <ac:chgData name="Mari Loot - PERH" userId="b17fdb2b-8c60-412d-90b7-c70729db192d" providerId="ADAL" clId="{F2BDB75B-348A-4554-B976-078EEBF823DB}" dt="2025-11-18T12:12:55.831" v="3022" actId="20577"/>
          <ac:spMkLst>
            <pc:docMk/>
            <pc:sldMk cId="2683758276" sldId="264"/>
            <ac:spMk id="3" creationId="{8C8CCDFC-E106-438B-9A8E-8231793680DE}"/>
          </ac:spMkLst>
        </pc:spChg>
      </pc:sldChg>
      <pc:sldChg chg="add ord">
        <pc:chgData name="Mari Loot - PERH" userId="b17fdb2b-8c60-412d-90b7-c70729db192d" providerId="ADAL" clId="{F2BDB75B-348A-4554-B976-078EEBF823DB}" dt="2025-11-17T14:33:58.029" v="1984"/>
        <pc:sldMkLst>
          <pc:docMk/>
          <pc:sldMk cId="599020462" sldId="265"/>
        </pc:sldMkLst>
      </pc:sldChg>
      <pc:sldChg chg="modSp new mod">
        <pc:chgData name="Mari Loot - PERH" userId="b17fdb2b-8c60-412d-90b7-c70729db192d" providerId="ADAL" clId="{F2BDB75B-348A-4554-B976-078EEBF823DB}" dt="2025-11-18T08:22:28.011" v="2919" actId="6549"/>
        <pc:sldMkLst>
          <pc:docMk/>
          <pc:sldMk cId="2708941774" sldId="266"/>
        </pc:sldMkLst>
        <pc:spChg chg="mod">
          <ac:chgData name="Mari Loot - PERH" userId="b17fdb2b-8c60-412d-90b7-c70729db192d" providerId="ADAL" clId="{F2BDB75B-348A-4554-B976-078EEBF823DB}" dt="2025-11-18T07:05:39.949" v="2524" actId="255"/>
          <ac:spMkLst>
            <pc:docMk/>
            <pc:sldMk cId="2708941774" sldId="266"/>
            <ac:spMk id="2" creationId="{5ECA3E1F-7AF4-4880-873C-F7CE393BEF7E}"/>
          </ac:spMkLst>
        </pc:spChg>
        <pc:spChg chg="mod">
          <ac:chgData name="Mari Loot - PERH" userId="b17fdb2b-8c60-412d-90b7-c70729db192d" providerId="ADAL" clId="{F2BDB75B-348A-4554-B976-078EEBF823DB}" dt="2025-11-18T08:22:28.011" v="2919" actId="6549"/>
          <ac:spMkLst>
            <pc:docMk/>
            <pc:sldMk cId="2708941774" sldId="266"/>
            <ac:spMk id="3" creationId="{9FA83665-078A-44A3-BDA4-4A19DB1D6ADA}"/>
          </ac:spMkLst>
        </pc:spChg>
      </pc:sldChg>
      <pc:sldChg chg="modSp new del mod">
        <pc:chgData name="Mari Loot - PERH" userId="b17fdb2b-8c60-412d-90b7-c70729db192d" providerId="ADAL" clId="{F2BDB75B-348A-4554-B976-078EEBF823DB}" dt="2025-11-18T07:56:46.903" v="2793" actId="2696"/>
        <pc:sldMkLst>
          <pc:docMk/>
          <pc:sldMk cId="3832968905" sldId="267"/>
        </pc:sldMkLst>
        <pc:spChg chg="mod">
          <ac:chgData name="Mari Loot - PERH" userId="b17fdb2b-8c60-412d-90b7-c70729db192d" providerId="ADAL" clId="{F2BDB75B-348A-4554-B976-078EEBF823DB}" dt="2025-11-18T07:06:33.943" v="2550" actId="20577"/>
          <ac:spMkLst>
            <pc:docMk/>
            <pc:sldMk cId="3832968905" sldId="267"/>
            <ac:spMk id="3" creationId="{E66AA19A-49C0-4EF2-9AC0-40F9D8C50475}"/>
          </ac:spMkLst>
        </pc:spChg>
      </pc:sldChg>
      <pc:sldChg chg="addSp delSp modSp new mod">
        <pc:chgData name="Mari Loot - PERH" userId="b17fdb2b-8c60-412d-90b7-c70729db192d" providerId="ADAL" clId="{F2BDB75B-348A-4554-B976-078EEBF823DB}" dt="2025-11-18T12:22:15.641" v="3026" actId="1076"/>
        <pc:sldMkLst>
          <pc:docMk/>
          <pc:sldMk cId="455807637" sldId="268"/>
        </pc:sldMkLst>
        <pc:spChg chg="mod">
          <ac:chgData name="Mari Loot - PERH" userId="b17fdb2b-8c60-412d-90b7-c70729db192d" providerId="ADAL" clId="{F2BDB75B-348A-4554-B976-078EEBF823DB}" dt="2025-11-18T08:05:14.353" v="2806" actId="14100"/>
          <ac:spMkLst>
            <pc:docMk/>
            <pc:sldMk cId="455807637" sldId="268"/>
            <ac:spMk id="2" creationId="{452BB7EE-295E-4758-8B98-EB7A1E60EEE2}"/>
          </ac:spMkLst>
        </pc:spChg>
        <pc:spChg chg="del">
          <ac:chgData name="Mari Loot - PERH" userId="b17fdb2b-8c60-412d-90b7-c70729db192d" providerId="ADAL" clId="{F2BDB75B-348A-4554-B976-078EEBF823DB}" dt="2025-11-18T07:25:06.560" v="2616" actId="478"/>
          <ac:spMkLst>
            <pc:docMk/>
            <pc:sldMk cId="455807637" sldId="268"/>
            <ac:spMk id="3" creationId="{C60F81FD-B114-4BDE-8AF2-E7EBAF84D99E}"/>
          </ac:spMkLst>
        </pc:spChg>
        <pc:picChg chg="add mod">
          <ac:chgData name="Mari Loot - PERH" userId="b17fdb2b-8c60-412d-90b7-c70729db192d" providerId="ADAL" clId="{F2BDB75B-348A-4554-B976-078EEBF823DB}" dt="2025-11-18T08:05:11.388" v="2805" actId="1076"/>
          <ac:picMkLst>
            <pc:docMk/>
            <pc:sldMk cId="455807637" sldId="268"/>
            <ac:picMk id="4" creationId="{628DB7FA-21CA-4BAF-8C97-BA6C85106F03}"/>
          </ac:picMkLst>
        </pc:picChg>
        <pc:picChg chg="add mod">
          <ac:chgData name="Mari Loot - PERH" userId="b17fdb2b-8c60-412d-90b7-c70729db192d" providerId="ADAL" clId="{F2BDB75B-348A-4554-B976-078EEBF823DB}" dt="2025-11-18T12:22:15.641" v="3026" actId="1076"/>
          <ac:picMkLst>
            <pc:docMk/>
            <pc:sldMk cId="455807637" sldId="268"/>
            <ac:picMk id="5" creationId="{3BE020FD-25F9-4BCA-8182-A4319D176463}"/>
          </ac:picMkLst>
        </pc:picChg>
        <pc:picChg chg="add mod">
          <ac:chgData name="Mari Loot - PERH" userId="b17fdb2b-8c60-412d-90b7-c70729db192d" providerId="ADAL" clId="{F2BDB75B-348A-4554-B976-078EEBF823DB}" dt="2025-11-18T08:05:11.388" v="2805" actId="1076"/>
          <ac:picMkLst>
            <pc:docMk/>
            <pc:sldMk cId="455807637" sldId="268"/>
            <ac:picMk id="6" creationId="{95E1CB74-73E3-41F6-A7C2-54903B8322E0}"/>
          </ac:picMkLst>
        </pc:picChg>
        <pc:picChg chg="add mod">
          <ac:chgData name="Mari Loot - PERH" userId="b17fdb2b-8c60-412d-90b7-c70729db192d" providerId="ADAL" clId="{F2BDB75B-348A-4554-B976-078EEBF823DB}" dt="2025-11-18T08:05:11.388" v="2805" actId="1076"/>
          <ac:picMkLst>
            <pc:docMk/>
            <pc:sldMk cId="455807637" sldId="268"/>
            <ac:picMk id="7" creationId="{E2AEC863-E89A-42B6-BE0F-EEAF71784470}"/>
          </ac:picMkLst>
        </pc:picChg>
        <pc:picChg chg="add del mod">
          <ac:chgData name="Mari Loot - PERH" userId="b17fdb2b-8c60-412d-90b7-c70729db192d" providerId="ADAL" clId="{F2BDB75B-348A-4554-B976-078EEBF823DB}" dt="2025-11-18T07:39:38.934" v="2710" actId="478"/>
          <ac:picMkLst>
            <pc:docMk/>
            <pc:sldMk cId="455807637" sldId="268"/>
            <ac:picMk id="8" creationId="{7276C1D0-9FE7-4844-857A-1527502A0089}"/>
          </ac:picMkLst>
        </pc:picChg>
        <pc:picChg chg="add mod">
          <ac:chgData name="Mari Loot - PERH" userId="b17fdb2b-8c60-412d-90b7-c70729db192d" providerId="ADAL" clId="{F2BDB75B-348A-4554-B976-078EEBF823DB}" dt="2025-11-18T08:05:11.388" v="2805" actId="1076"/>
          <ac:picMkLst>
            <pc:docMk/>
            <pc:sldMk cId="455807637" sldId="268"/>
            <ac:picMk id="9" creationId="{538D9101-D82E-4CAB-AD66-61691AC5FB45}"/>
          </ac:picMkLst>
        </pc:picChg>
        <pc:picChg chg="add mod">
          <ac:chgData name="Mari Loot - PERH" userId="b17fdb2b-8c60-412d-90b7-c70729db192d" providerId="ADAL" clId="{F2BDB75B-348A-4554-B976-078EEBF823DB}" dt="2025-11-18T08:05:11.388" v="2805" actId="1076"/>
          <ac:picMkLst>
            <pc:docMk/>
            <pc:sldMk cId="455807637" sldId="268"/>
            <ac:picMk id="10" creationId="{67850723-7C44-4377-B6A2-3A10E429D322}"/>
          </ac:picMkLst>
        </pc:picChg>
        <pc:picChg chg="add mod">
          <ac:chgData name="Mari Loot - PERH" userId="b17fdb2b-8c60-412d-90b7-c70729db192d" providerId="ADAL" clId="{F2BDB75B-348A-4554-B976-078EEBF823DB}" dt="2025-11-18T08:05:11.388" v="2805" actId="1076"/>
          <ac:picMkLst>
            <pc:docMk/>
            <pc:sldMk cId="455807637" sldId="268"/>
            <ac:picMk id="11" creationId="{8D9D93DE-5AB9-4787-B2BE-A8CD54E30CC0}"/>
          </ac:picMkLst>
        </pc:picChg>
        <pc:picChg chg="add mod">
          <ac:chgData name="Mari Loot - PERH" userId="b17fdb2b-8c60-412d-90b7-c70729db192d" providerId="ADAL" clId="{F2BDB75B-348A-4554-B976-078EEBF823DB}" dt="2025-11-18T08:05:11.388" v="2805" actId="1076"/>
          <ac:picMkLst>
            <pc:docMk/>
            <pc:sldMk cId="455807637" sldId="268"/>
            <ac:picMk id="12" creationId="{C0A8AE06-D567-4141-BF6A-90F71898150B}"/>
          </ac:picMkLst>
        </pc:picChg>
        <pc:picChg chg="add mod">
          <ac:chgData name="Mari Loot - PERH" userId="b17fdb2b-8c60-412d-90b7-c70729db192d" providerId="ADAL" clId="{F2BDB75B-348A-4554-B976-078EEBF823DB}" dt="2025-11-18T08:05:11.388" v="2805" actId="1076"/>
          <ac:picMkLst>
            <pc:docMk/>
            <pc:sldMk cId="455807637" sldId="268"/>
            <ac:picMk id="13" creationId="{638CE690-B5D5-41F6-AD27-CE8A37FD6BC7}"/>
          </ac:picMkLst>
        </pc:picChg>
        <pc:picChg chg="add mod">
          <ac:chgData name="Mari Loot - PERH" userId="b17fdb2b-8c60-412d-90b7-c70729db192d" providerId="ADAL" clId="{F2BDB75B-348A-4554-B976-078EEBF823DB}" dt="2025-11-18T08:05:11.388" v="2805" actId="1076"/>
          <ac:picMkLst>
            <pc:docMk/>
            <pc:sldMk cId="455807637" sldId="268"/>
            <ac:picMk id="14" creationId="{6C27511A-22C2-4CE0-BB9C-310E7AC9893F}"/>
          </ac:picMkLst>
        </pc:picChg>
      </pc:sldChg>
      <pc:sldChg chg="addSp delSp modSp new mod">
        <pc:chgData name="Mari Loot - PERH" userId="b17fdb2b-8c60-412d-90b7-c70729db192d" providerId="ADAL" clId="{F2BDB75B-348A-4554-B976-078EEBF823DB}" dt="2025-11-18T07:49:45.901" v="2766" actId="1076"/>
        <pc:sldMkLst>
          <pc:docMk/>
          <pc:sldMk cId="2144633426" sldId="269"/>
        </pc:sldMkLst>
        <pc:spChg chg="mod">
          <ac:chgData name="Mari Loot - PERH" userId="b17fdb2b-8c60-412d-90b7-c70729db192d" providerId="ADAL" clId="{F2BDB75B-348A-4554-B976-078EEBF823DB}" dt="2025-11-18T07:34:48.410" v="2686" actId="14100"/>
          <ac:spMkLst>
            <pc:docMk/>
            <pc:sldMk cId="2144633426" sldId="269"/>
            <ac:spMk id="2" creationId="{A3E54381-AC4B-40F9-9CA8-B9BF954EB7EC}"/>
          </ac:spMkLst>
        </pc:spChg>
        <pc:spChg chg="del">
          <ac:chgData name="Mari Loot - PERH" userId="b17fdb2b-8c60-412d-90b7-c70729db192d" providerId="ADAL" clId="{F2BDB75B-348A-4554-B976-078EEBF823DB}" dt="2025-11-18T07:33:29.209" v="2677" actId="478"/>
          <ac:spMkLst>
            <pc:docMk/>
            <pc:sldMk cId="2144633426" sldId="269"/>
            <ac:spMk id="3" creationId="{6D9C6F95-0A43-418C-9695-2596B2DFB7DC}"/>
          </ac:spMkLst>
        </pc:spChg>
        <pc:picChg chg="add mod">
          <ac:chgData name="Mari Loot - PERH" userId="b17fdb2b-8c60-412d-90b7-c70729db192d" providerId="ADAL" clId="{F2BDB75B-348A-4554-B976-078EEBF823DB}" dt="2025-11-18T07:35:01.152" v="2690" actId="1076"/>
          <ac:picMkLst>
            <pc:docMk/>
            <pc:sldMk cId="2144633426" sldId="269"/>
            <ac:picMk id="4" creationId="{321D6730-5B19-4E48-BE57-FF02FA3E469D}"/>
          </ac:picMkLst>
        </pc:picChg>
        <pc:picChg chg="add mod">
          <ac:chgData name="Mari Loot - PERH" userId="b17fdb2b-8c60-412d-90b7-c70729db192d" providerId="ADAL" clId="{F2BDB75B-348A-4554-B976-078EEBF823DB}" dt="2025-11-18T07:34:59.169" v="2689" actId="1076"/>
          <ac:picMkLst>
            <pc:docMk/>
            <pc:sldMk cId="2144633426" sldId="269"/>
            <ac:picMk id="5" creationId="{D05A2839-9B66-4625-8DDD-5167E188A48F}"/>
          </ac:picMkLst>
        </pc:picChg>
        <pc:picChg chg="add mod">
          <ac:chgData name="Mari Loot - PERH" userId="b17fdb2b-8c60-412d-90b7-c70729db192d" providerId="ADAL" clId="{F2BDB75B-348A-4554-B976-078EEBF823DB}" dt="2025-11-18T07:40:40.582" v="2715" actId="1076"/>
          <ac:picMkLst>
            <pc:docMk/>
            <pc:sldMk cId="2144633426" sldId="269"/>
            <ac:picMk id="6" creationId="{92DA667A-FE4B-4C46-B089-F4C52251341C}"/>
          </ac:picMkLst>
        </pc:picChg>
        <pc:picChg chg="add mod">
          <ac:chgData name="Mari Loot - PERH" userId="b17fdb2b-8c60-412d-90b7-c70729db192d" providerId="ADAL" clId="{F2BDB75B-348A-4554-B976-078EEBF823DB}" dt="2025-11-18T07:38:08.988" v="2703" actId="1076"/>
          <ac:picMkLst>
            <pc:docMk/>
            <pc:sldMk cId="2144633426" sldId="269"/>
            <ac:picMk id="7" creationId="{EEBFF967-BEC8-4B8A-A15E-D9A7947A0C6E}"/>
          </ac:picMkLst>
        </pc:picChg>
        <pc:picChg chg="add mod">
          <ac:chgData name="Mari Loot - PERH" userId="b17fdb2b-8c60-412d-90b7-c70729db192d" providerId="ADAL" clId="{F2BDB75B-348A-4554-B976-078EEBF823DB}" dt="2025-11-18T07:41:15.959" v="2719" actId="14100"/>
          <ac:picMkLst>
            <pc:docMk/>
            <pc:sldMk cId="2144633426" sldId="269"/>
            <ac:picMk id="8" creationId="{F5B888EB-FA74-4B0A-AB60-24C058E7679E}"/>
          </ac:picMkLst>
        </pc:picChg>
        <pc:picChg chg="add mod">
          <ac:chgData name="Mari Loot - PERH" userId="b17fdb2b-8c60-412d-90b7-c70729db192d" providerId="ADAL" clId="{F2BDB75B-348A-4554-B976-078EEBF823DB}" dt="2025-11-18T07:42:01.550" v="2726" actId="14100"/>
          <ac:picMkLst>
            <pc:docMk/>
            <pc:sldMk cId="2144633426" sldId="269"/>
            <ac:picMk id="9" creationId="{10F3A801-9BD4-4FC3-9404-500AEA63ED32}"/>
          </ac:picMkLst>
        </pc:picChg>
        <pc:picChg chg="add mod">
          <ac:chgData name="Mari Loot - PERH" userId="b17fdb2b-8c60-412d-90b7-c70729db192d" providerId="ADAL" clId="{F2BDB75B-348A-4554-B976-078EEBF823DB}" dt="2025-11-18T07:43:46.926" v="2730" actId="14100"/>
          <ac:picMkLst>
            <pc:docMk/>
            <pc:sldMk cId="2144633426" sldId="269"/>
            <ac:picMk id="10" creationId="{6454A72C-5B9E-45AF-B49A-BFBB0F06FD79}"/>
          </ac:picMkLst>
        </pc:picChg>
        <pc:picChg chg="add mod">
          <ac:chgData name="Mari Loot - PERH" userId="b17fdb2b-8c60-412d-90b7-c70729db192d" providerId="ADAL" clId="{F2BDB75B-348A-4554-B976-078EEBF823DB}" dt="2025-11-18T07:49:31.231" v="2765" actId="1076"/>
          <ac:picMkLst>
            <pc:docMk/>
            <pc:sldMk cId="2144633426" sldId="269"/>
            <ac:picMk id="11" creationId="{46CA96FF-4D02-4E59-A5FF-0DE546FDA504}"/>
          </ac:picMkLst>
        </pc:picChg>
        <pc:picChg chg="add mod">
          <ac:chgData name="Mari Loot - PERH" userId="b17fdb2b-8c60-412d-90b7-c70729db192d" providerId="ADAL" clId="{F2BDB75B-348A-4554-B976-078EEBF823DB}" dt="2025-11-18T07:46:50.217" v="2741" actId="14100"/>
          <ac:picMkLst>
            <pc:docMk/>
            <pc:sldMk cId="2144633426" sldId="269"/>
            <ac:picMk id="12" creationId="{02B8E5DF-BCFD-4230-AF5C-1B95DA620BA6}"/>
          </ac:picMkLst>
        </pc:picChg>
        <pc:picChg chg="add del mod">
          <ac:chgData name="Mari Loot - PERH" userId="b17fdb2b-8c60-412d-90b7-c70729db192d" providerId="ADAL" clId="{F2BDB75B-348A-4554-B976-078EEBF823DB}" dt="2025-11-18T07:47:55.878" v="2748" actId="478"/>
          <ac:picMkLst>
            <pc:docMk/>
            <pc:sldMk cId="2144633426" sldId="269"/>
            <ac:picMk id="13" creationId="{C1E27912-C5AE-45DE-AC5F-BC569F77CAA2}"/>
          </ac:picMkLst>
        </pc:picChg>
        <pc:picChg chg="add del mod">
          <ac:chgData name="Mari Loot - PERH" userId="b17fdb2b-8c60-412d-90b7-c70729db192d" providerId="ADAL" clId="{F2BDB75B-348A-4554-B976-078EEBF823DB}" dt="2025-11-18T07:48:20.349" v="2756" actId="478"/>
          <ac:picMkLst>
            <pc:docMk/>
            <pc:sldMk cId="2144633426" sldId="269"/>
            <ac:picMk id="14" creationId="{77F1DCE5-6F43-4472-9337-2CD4324D6625}"/>
          </ac:picMkLst>
        </pc:picChg>
        <pc:picChg chg="add mod">
          <ac:chgData name="Mari Loot - PERH" userId="b17fdb2b-8c60-412d-90b7-c70729db192d" providerId="ADAL" clId="{F2BDB75B-348A-4554-B976-078EEBF823DB}" dt="2025-11-18T07:49:45.901" v="2766" actId="1076"/>
          <ac:picMkLst>
            <pc:docMk/>
            <pc:sldMk cId="2144633426" sldId="269"/>
            <ac:picMk id="15" creationId="{9373491B-C128-4795-822A-823AA9C13A11}"/>
          </ac:picMkLst>
        </pc:picChg>
      </pc:sldChg>
      <pc:sldChg chg="addSp delSp modSp new mod">
        <pc:chgData name="Mari Loot - PERH" userId="b17fdb2b-8c60-412d-90b7-c70729db192d" providerId="ADAL" clId="{F2BDB75B-348A-4554-B976-078EEBF823DB}" dt="2025-11-18T11:10:19.135" v="2986" actId="1076"/>
        <pc:sldMkLst>
          <pc:docMk/>
          <pc:sldMk cId="990656555" sldId="270"/>
        </pc:sldMkLst>
        <pc:spChg chg="del">
          <ac:chgData name="Mari Loot - PERH" userId="b17fdb2b-8c60-412d-90b7-c70729db192d" providerId="ADAL" clId="{F2BDB75B-348A-4554-B976-078EEBF823DB}" dt="2025-11-18T11:06:54.050" v="2975" actId="478"/>
          <ac:spMkLst>
            <pc:docMk/>
            <pc:sldMk cId="990656555" sldId="270"/>
            <ac:spMk id="2" creationId="{63094DBA-3F1D-430C-9D72-1EABB540EF20}"/>
          </ac:spMkLst>
        </pc:spChg>
        <pc:spChg chg="del">
          <ac:chgData name="Mari Loot - PERH" userId="b17fdb2b-8c60-412d-90b7-c70729db192d" providerId="ADAL" clId="{F2BDB75B-348A-4554-B976-078EEBF823DB}" dt="2025-11-18T11:06:49.124" v="2974" actId="478"/>
          <ac:spMkLst>
            <pc:docMk/>
            <pc:sldMk cId="990656555" sldId="270"/>
            <ac:spMk id="3" creationId="{BC1D5C08-9EE3-40D3-B944-A027429E2D9E}"/>
          </ac:spMkLst>
        </pc:spChg>
        <pc:picChg chg="add mod">
          <ac:chgData name="Mari Loot - PERH" userId="b17fdb2b-8c60-412d-90b7-c70729db192d" providerId="ADAL" clId="{F2BDB75B-348A-4554-B976-078EEBF823DB}" dt="2025-11-18T11:10:19.135" v="2986" actId="1076"/>
          <ac:picMkLst>
            <pc:docMk/>
            <pc:sldMk cId="990656555" sldId="270"/>
            <ac:picMk id="6" creationId="{FE23FEF8-E2B3-4D5F-9F43-59CAF440A5DB}"/>
          </ac:picMkLst>
        </pc:picChg>
      </pc:sldChg>
      <pc:sldChg chg="addSp delSp modSp new mod">
        <pc:chgData name="Mari Loot - PERH" userId="b17fdb2b-8c60-412d-90b7-c70729db192d" providerId="ADAL" clId="{F2BDB75B-348A-4554-B976-078EEBF823DB}" dt="2025-11-18T11:10:11.595" v="2985" actId="14100"/>
        <pc:sldMkLst>
          <pc:docMk/>
          <pc:sldMk cId="1565233697" sldId="271"/>
        </pc:sldMkLst>
        <pc:spChg chg="del">
          <ac:chgData name="Mari Loot - PERH" userId="b17fdb2b-8c60-412d-90b7-c70729db192d" providerId="ADAL" clId="{F2BDB75B-348A-4554-B976-078EEBF823DB}" dt="2025-11-18T11:09:57.704" v="2981" actId="478"/>
          <ac:spMkLst>
            <pc:docMk/>
            <pc:sldMk cId="1565233697" sldId="271"/>
            <ac:spMk id="2" creationId="{5AD9C7A3-E10E-4195-A8AF-41C8A92B0342}"/>
          </ac:spMkLst>
        </pc:spChg>
        <pc:spChg chg="del">
          <ac:chgData name="Mari Loot - PERH" userId="b17fdb2b-8c60-412d-90b7-c70729db192d" providerId="ADAL" clId="{F2BDB75B-348A-4554-B976-078EEBF823DB}" dt="2025-11-18T11:09:55.500" v="2980" actId="478"/>
          <ac:spMkLst>
            <pc:docMk/>
            <pc:sldMk cId="1565233697" sldId="271"/>
            <ac:spMk id="3" creationId="{74DAF873-DAC8-4A55-B18D-B921D6B3B1BA}"/>
          </ac:spMkLst>
        </pc:spChg>
        <pc:picChg chg="add mod">
          <ac:chgData name="Mari Loot - PERH" userId="b17fdb2b-8c60-412d-90b7-c70729db192d" providerId="ADAL" clId="{F2BDB75B-348A-4554-B976-078EEBF823DB}" dt="2025-11-18T11:10:11.595" v="2985" actId="14100"/>
          <ac:picMkLst>
            <pc:docMk/>
            <pc:sldMk cId="1565233697" sldId="271"/>
            <ac:picMk id="6" creationId="{914DE22A-25AF-444A-AC37-C73BC6DF83A9}"/>
          </ac:picMkLst>
        </pc:picChg>
      </pc:sldChg>
      <pc:sldChg chg="add ord">
        <pc:chgData name="Mari Loot - PERH" userId="b17fdb2b-8c60-412d-90b7-c70729db192d" providerId="ADAL" clId="{F2BDB75B-348A-4554-B976-078EEBF823DB}" dt="2025-11-18T11:21:06.229" v="2989"/>
        <pc:sldMkLst>
          <pc:docMk/>
          <pc:sldMk cId="1147565671" sldId="272"/>
        </pc:sldMkLst>
      </pc:sldChg>
      <pc:sldChg chg="modSp new del mod">
        <pc:chgData name="Mari Loot - PERH" userId="b17fdb2b-8c60-412d-90b7-c70729db192d" providerId="ADAL" clId="{F2BDB75B-348A-4554-B976-078EEBF823DB}" dt="2025-11-18T11:31:58.592" v="3010" actId="2696"/>
        <pc:sldMkLst>
          <pc:docMk/>
          <pc:sldMk cId="1063658822" sldId="273"/>
        </pc:sldMkLst>
        <pc:spChg chg="mod">
          <ac:chgData name="Mari Loot - PERH" userId="b17fdb2b-8c60-412d-90b7-c70729db192d" providerId="ADAL" clId="{F2BDB75B-348A-4554-B976-078EEBF823DB}" dt="2025-11-18T11:31:52.714" v="3009" actId="20577"/>
          <ac:spMkLst>
            <pc:docMk/>
            <pc:sldMk cId="1063658822" sldId="273"/>
            <ac:spMk id="2" creationId="{6422EA86-2650-4B4A-B63B-38A5589EF5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A11E0-7476-4D83-99BB-EA1E603EAC0B}" type="datetimeFigureOut">
              <a:rPr lang="et-EE" smtClean="0"/>
              <a:t>18.11.2025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9198F-8F1C-45DB-81AD-EFF4651371D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918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805D-4A01-458E-A53B-0C251E14F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F9020-596A-4829-BCB3-7D2C39517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089DA-2D2B-4913-AB95-6FD241F7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7621-5EB9-44E3-8F20-157CCC057ACA}" type="datetime1">
              <a:rPr lang="et-EE" smtClean="0"/>
              <a:t>18.11.2025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03718-E78E-4D1B-A6CC-BD85F211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7331B-04F0-4689-AF2F-07E3ADE0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903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7DCF-950F-42BE-A638-BCD843DC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7C16C-C7B3-43D2-99CE-9D6501D62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3C6B7-4C27-4984-95FC-9745EFCB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7880-3920-433C-AE09-B6B33CBD76EC}" type="datetime1">
              <a:rPr lang="et-EE" smtClean="0"/>
              <a:t>18.11.2025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DA95-1E46-4830-8D68-6AFB1920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47934-A9FC-4E57-AB36-705A47E7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485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E501-416C-40D0-8757-44930F807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B2F0C-F8CA-4C9E-B856-A8E30E5EF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F0D78-61DE-48E8-BE8E-1BA5C600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675E-EB18-4C3A-B519-EDA4BBDD526B}" type="datetime1">
              <a:rPr lang="et-EE" smtClean="0"/>
              <a:t>18.11.2025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5071-3901-4D27-87D9-C6465553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C2210-8B05-4F70-AFA4-F41B42F5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45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AB27-8488-4C1F-A79A-E647B12A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3866-538D-4E1D-B4B3-839FAB4DD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F7824-E214-4654-AD35-B0A76334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6AA5-3650-4FE5-854F-F19DECEDAF87}" type="datetime1">
              <a:rPr lang="et-EE" smtClean="0"/>
              <a:t>18.11.2025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07F28-F7D5-47DA-AFF0-D6B38B5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AB78-615C-4BA1-80A7-DF5C93E5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910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7A7B-3170-493A-A5CA-94A2A216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AF95-E420-4C13-B8F6-BE9D52FDD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611B2-AFB4-41FC-B152-507F2B57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CF54-3DF4-427D-AE42-72FC666C220A}" type="datetime1">
              <a:rPr lang="et-EE" smtClean="0"/>
              <a:t>18.11.2025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69551-4D93-4BF8-A2F0-958233D8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7C7E5-4A4E-46FA-B350-D9959918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582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8572-7C25-4C09-816B-24718909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EBF5-5AD2-4297-9A54-2DADCF1E3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AB511-F794-4C00-98F0-256E1B4D6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C4C7-FFAC-4980-A9FA-A8E6F926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8E81-E6AA-4DD0-A0DF-C774F0385DB4}" type="datetime1">
              <a:rPr lang="et-EE" smtClean="0"/>
              <a:t>18.11.2025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9AD45-885C-4429-95C1-1719202D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F98A2-FC4C-4C43-9ADF-6ED9EB749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167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A94C-B03D-454B-AE70-0B807CCA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C2FA7-9C95-4471-AEB4-38534D8EB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23734-DD64-419C-9324-8B27AA716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5FF25-59C0-4AC9-B15D-34BD6506A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D9A7A-F487-45C9-8042-D3141B673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E2AC3-BCDD-4EC1-97C1-FA8C1737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B8EE-244E-4A8D-8716-8C58108D0A32}" type="datetime1">
              <a:rPr lang="et-EE" smtClean="0"/>
              <a:t>18.11.2025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69CBC-F60E-4A07-818F-836F1FD8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21CFE7-D52A-4B3E-8B64-8013A9E9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5968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23C0-CBD8-4235-AA9D-EC53AE21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7CD66-F152-4CA2-941A-7465CD96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B265-F065-4035-8BB7-09076786746E}" type="datetime1">
              <a:rPr lang="et-EE" smtClean="0"/>
              <a:t>18.11.2025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A30C6-33A1-4F1B-A5EB-68DF0F70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4C6C4-5ACB-4570-97C0-6059FF46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721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2E68A-6A1E-4875-B866-34B009AA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E95-6FFE-4F85-9BCD-A67A635A8CCC}" type="datetime1">
              <a:rPr lang="et-EE" smtClean="0"/>
              <a:t>18.11.2025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0AF30-D8BB-41B3-85E6-E4E18B7F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01502-5191-4C2B-9316-A78625B5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36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0C1A-122B-4B9D-A71C-7354782B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5D167-B8C6-47A7-8BC9-789E1A86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027D9-B0D2-46C8-857C-DB001D45B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4C25-0E69-4CC7-BE34-95632858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E472-F138-4AD4-A7FA-097FE4785591}" type="datetime1">
              <a:rPr lang="et-EE" smtClean="0"/>
              <a:t>18.11.2025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1F830-C0B0-4400-B176-E62C3F2D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FC49-94C7-4FF9-B104-307F42FA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654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2D89-3C15-4D00-A11E-1E13184C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1B255-1FA5-4F10-99C7-E44D11F0A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CD85B-598E-4DA9-A665-055CCDEB7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9ED8F-FD01-4613-95A3-83A75BCB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E904-6852-4698-920B-2C67524622F1}" type="datetime1">
              <a:rPr lang="et-EE" smtClean="0"/>
              <a:t>18.11.2025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3008F-E771-4AC9-8FDF-0ADA9DA4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C1A26-04DC-4D8A-9C08-87C6447A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9732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8A4FF-0880-44C2-85B8-3A5A799A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C7A34-08FF-4C85-B1D1-CF21A6F5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BB4BC-9674-4C0F-80EB-0EAC61B2C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0902-ABBB-47A0-AFD5-69B7E5F9A9E7}" type="datetime1">
              <a:rPr lang="et-EE" smtClean="0"/>
              <a:t>18.11.2025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A339D-2392-4006-B962-B5998E208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5ED3-60E2-45DB-84CB-296D6F5A0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CEB6-79B2-4B7C-BE4E-520F32F904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8861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5FF4-E697-4357-9A20-D5855B1E3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Külmas säilitatud trombotsüüdid</a:t>
            </a:r>
            <a:br>
              <a:rPr lang="et-EE" dirty="0"/>
            </a:br>
            <a:r>
              <a:rPr lang="et-EE" dirty="0"/>
              <a:t>Valideerimine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6B27F-4428-456A-9315-6DEA78187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Mari Loot</a:t>
            </a:r>
          </a:p>
          <a:p>
            <a:r>
              <a:rPr lang="et-EE" dirty="0"/>
              <a:t>PERH Verekeskuse tootmisspetsialist</a:t>
            </a:r>
          </a:p>
        </p:txBody>
      </p:sp>
    </p:spTree>
    <p:extLst>
      <p:ext uri="{BB962C8B-B14F-4D97-AF65-F5344CB8AC3E}">
        <p14:creationId xmlns:p14="http://schemas.microsoft.com/office/powerpoint/2010/main" val="196357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4381-AC4B-40F9-9CA8-B9BF954EB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>
            <a:normAutofit/>
          </a:bodyPr>
          <a:lstStyle/>
          <a:p>
            <a:pPr algn="ctr"/>
            <a:r>
              <a:rPr lang="et-EE" sz="4000" dirty="0"/>
              <a:t>Naatriumi kontsentratsioon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D6730-5B19-4E48-BE57-FF02FA3E4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5605"/>
            <a:ext cx="4893125" cy="2302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5A2839-9B66-4625-8DDD-5167E188A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063" y="1465606"/>
            <a:ext cx="4883160" cy="230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A667A-FE4B-4C46-B089-F4C522513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67" y="4028994"/>
            <a:ext cx="2599266" cy="1163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FF967-BEC8-4B8A-A15E-D9A7947A0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057" y="4028994"/>
            <a:ext cx="2599268" cy="1163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888EB-FA74-4B0A-AB60-24C058E76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68" y="5266463"/>
            <a:ext cx="2599266" cy="1163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3A801-9BD4-4FC3-9404-500AEA63E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057" y="5267522"/>
            <a:ext cx="2596905" cy="1162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54A72C-5B9E-45AF-B49A-BFBB0F06FD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0063" y="4028994"/>
            <a:ext cx="2599268" cy="1163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CA96FF-4D02-4E59-A5FF-0DE546FDA5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2720" y="4028994"/>
            <a:ext cx="2599267" cy="1163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8E5DF-BCFD-4230-AF5C-1B95DA620B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7092" y="5267521"/>
            <a:ext cx="2596905" cy="1162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73491B-C128-4795-822A-823AA9C13A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5082" y="5267521"/>
            <a:ext cx="2596905" cy="1162756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FA243DB-8BBD-49FE-A378-2796AB64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463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0794-0963-4D79-AEC2-4D4942EA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4000" dirty="0" err="1"/>
              <a:t>pH</a:t>
            </a:r>
            <a:endParaRPr lang="et-EE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3C23A-FA4F-4B7F-BDEE-FE9E69080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13" y="1826681"/>
            <a:ext cx="5506853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E18E0F-9BDF-49FF-B84C-9DFD635A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402" y="1826681"/>
            <a:ext cx="5503985" cy="25947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78B7EA-FD81-4114-83CA-9FFBAEC2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281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B010-52B5-4B8E-A078-AAF625F8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7" y="246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sz="4000" dirty="0"/>
              <a:t>Glükoosi ja </a:t>
            </a:r>
            <a:r>
              <a:rPr lang="et-EE" sz="4000" dirty="0" err="1"/>
              <a:t>laktaadi</a:t>
            </a:r>
            <a:r>
              <a:rPr lang="et-EE" sz="4000" dirty="0"/>
              <a:t> kontsentratsioon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DB7D1-B523-4F2E-A463-6CCFB253A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938" y="1208086"/>
            <a:ext cx="5609005" cy="2644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50AC5-AFFC-43F2-BA26-093DC5287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7" y="4031077"/>
            <a:ext cx="5620452" cy="2644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48E78-E561-40B5-B646-3028AD3B6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38" y="4031077"/>
            <a:ext cx="5611262" cy="2644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48349-0244-43D5-B088-8A1C6ACEE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67" y="1208086"/>
            <a:ext cx="5620450" cy="264424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F8903-DD83-4BFB-9B7B-BDCFEFBA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870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3E1F-7AF4-4880-873C-F7CE393B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Trombotsüütide funktsioon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83665-078A-44A3-BDA4-4A19DB1D6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Kuus testi: RISTO </a:t>
            </a:r>
            <a:r>
              <a:rPr lang="et-EE" dirty="0" err="1"/>
              <a:t>high</a:t>
            </a:r>
            <a:r>
              <a:rPr lang="et-EE" dirty="0"/>
              <a:t>, RISTO </a:t>
            </a:r>
            <a:r>
              <a:rPr lang="et-EE" dirty="0" err="1"/>
              <a:t>low</a:t>
            </a:r>
            <a:r>
              <a:rPr lang="et-EE" dirty="0"/>
              <a:t>, </a:t>
            </a:r>
            <a:r>
              <a:rPr lang="et-EE" dirty="0" err="1"/>
              <a:t>TRAPtest</a:t>
            </a:r>
            <a:r>
              <a:rPr lang="et-EE" dirty="0"/>
              <a:t>, </a:t>
            </a:r>
            <a:r>
              <a:rPr lang="et-EE" dirty="0" err="1"/>
              <a:t>ADPtest</a:t>
            </a:r>
            <a:r>
              <a:rPr lang="et-EE" dirty="0"/>
              <a:t>, </a:t>
            </a:r>
            <a:r>
              <a:rPr lang="et-EE" dirty="0" err="1"/>
              <a:t>ASPItest</a:t>
            </a:r>
            <a:r>
              <a:rPr lang="et-EE" dirty="0"/>
              <a:t>, </a:t>
            </a:r>
            <a:r>
              <a:rPr lang="et-EE" dirty="0" err="1"/>
              <a:t>COLtest</a:t>
            </a:r>
            <a:endParaRPr lang="et-EE" dirty="0"/>
          </a:p>
          <a:p>
            <a:r>
              <a:rPr lang="et-EE" dirty="0"/>
              <a:t>Ei ole kvantitatiivselt hinnatav, säilivusperioodi jooksul väärtused kõikuvad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6056C-2F17-4DB3-8E6E-5822A965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894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7AAA-349B-46C9-886C-E8138CE6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942"/>
          </a:xfrm>
        </p:spPr>
        <p:txBody>
          <a:bodyPr>
            <a:normAutofit/>
          </a:bodyPr>
          <a:lstStyle/>
          <a:p>
            <a:pPr algn="ctr"/>
            <a:r>
              <a:rPr lang="et-EE" sz="4000" dirty="0"/>
              <a:t>Järeldused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CCDFC-E106-438B-9A8E-823179368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558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Trombotsüütide arv ei ole võrreldav toatemperatuuril ja külmas säilitatud trombotsüütide kontsentraatides st. võiks kaaluda erinevat normväärtust</a:t>
            </a:r>
          </a:p>
          <a:p>
            <a:r>
              <a:rPr lang="et-EE" dirty="0"/>
              <a:t>Külmas säilitatud trombotsüütide kontsentraadis on esimese säilivusnädala jooksul trombotsüütide arvu langus väiksem kui toatemperatuuril säilitatud toodetes.</a:t>
            </a:r>
          </a:p>
          <a:p>
            <a:r>
              <a:rPr lang="et-EE" dirty="0"/>
              <a:t>Põhiline trombotsüütide arvu langus külmas säilitatud toodetel toimub teisel säilivusnädalal, kuid üldine langus ei ole siiski kuigi suur: 13% </a:t>
            </a:r>
            <a:r>
              <a:rPr lang="et-EE" dirty="0" err="1"/>
              <a:t>afereesi</a:t>
            </a:r>
            <a:r>
              <a:rPr lang="et-EE" dirty="0"/>
              <a:t> ja 20% BC puhul.</a:t>
            </a:r>
          </a:p>
          <a:p>
            <a:r>
              <a:rPr lang="et-EE" dirty="0" err="1"/>
              <a:t>pH</a:t>
            </a:r>
            <a:r>
              <a:rPr lang="et-EE" dirty="0"/>
              <a:t> külmas säilitatud trombotsüütide kontsentraatides on madalam ja langeb, toatemperatuuril on kõrgem ja tõuseb.</a:t>
            </a:r>
          </a:p>
          <a:p>
            <a:r>
              <a:rPr lang="fi-FI" dirty="0"/>
              <a:t>Na</a:t>
            </a:r>
            <a:r>
              <a:rPr lang="et-EE" dirty="0"/>
              <a:t> </a:t>
            </a:r>
            <a:r>
              <a:rPr lang="fi-FI" dirty="0" err="1"/>
              <a:t>sisaldus</a:t>
            </a:r>
            <a:r>
              <a:rPr lang="fi-FI" dirty="0"/>
              <a:t> </a:t>
            </a:r>
            <a:r>
              <a:rPr lang="fi-FI" dirty="0" err="1"/>
              <a:t>tootes</a:t>
            </a:r>
            <a:r>
              <a:rPr lang="fi-FI" dirty="0"/>
              <a:t> </a:t>
            </a:r>
            <a:r>
              <a:rPr lang="fi-FI" dirty="0" err="1"/>
              <a:t>säilivusaja</a:t>
            </a:r>
            <a:r>
              <a:rPr lang="fi-FI" dirty="0"/>
              <a:t> </a:t>
            </a:r>
            <a:r>
              <a:rPr lang="fi-FI" dirty="0" err="1"/>
              <a:t>jooksul</a:t>
            </a:r>
            <a:r>
              <a:rPr lang="fi-FI" dirty="0"/>
              <a:t> on </a:t>
            </a:r>
            <a:r>
              <a:rPr lang="fi-FI" dirty="0" err="1"/>
              <a:t>suhteliselt</a:t>
            </a:r>
            <a:r>
              <a:rPr lang="fi-FI" dirty="0"/>
              <a:t> </a:t>
            </a:r>
            <a:r>
              <a:rPr lang="fi-FI" dirty="0" err="1"/>
              <a:t>stabiilne</a:t>
            </a:r>
            <a:r>
              <a:rPr lang="fi-FI" dirty="0"/>
              <a:t> ja </a:t>
            </a:r>
            <a:r>
              <a:rPr lang="et-EE" dirty="0"/>
              <a:t>sarnane erinevatel </a:t>
            </a:r>
            <a:r>
              <a:rPr lang="fi-FI" dirty="0" err="1"/>
              <a:t>säilitustemperatuuri</a:t>
            </a:r>
            <a:r>
              <a:rPr lang="et-EE" dirty="0" err="1"/>
              <a:t>del</a:t>
            </a:r>
            <a:r>
              <a:rPr lang="et-EE" dirty="0"/>
              <a:t>.</a:t>
            </a:r>
          </a:p>
          <a:p>
            <a:r>
              <a:rPr lang="et-EE" dirty="0"/>
              <a:t>K sisaldus tootes sõltub küll säilitustemperatuurist (külmas hoitud toodetes veidi kõrgem), kuid erinevus on väike.</a:t>
            </a:r>
          </a:p>
          <a:p>
            <a:r>
              <a:rPr lang="et-EE" dirty="0"/>
              <a:t>Glükoosi kontsentratsiooni langus ja </a:t>
            </a:r>
            <a:r>
              <a:rPr lang="et-EE" dirty="0" err="1"/>
              <a:t>laktaadi</a:t>
            </a:r>
            <a:r>
              <a:rPr lang="et-EE" dirty="0"/>
              <a:t> kontsentratsioon tõus on suurem toatemperatuuril säilitatud toodetes.</a:t>
            </a: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35237-23DA-46B2-9AEF-D3952FC8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375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5FF4-E697-4357-9A20-D5855B1E3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Külmas säilitatud trombotsüüdid</a:t>
            </a:r>
            <a:br>
              <a:rPr lang="et-EE" dirty="0"/>
            </a:br>
            <a:r>
              <a:rPr lang="et-EE" dirty="0"/>
              <a:t>Valideerimine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6B27F-4428-456A-9315-6DEA78187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Mari Loot</a:t>
            </a:r>
          </a:p>
          <a:p>
            <a:r>
              <a:rPr lang="et-EE" dirty="0"/>
              <a:t>PERH Verekeskuse tootmisspetsialist</a:t>
            </a:r>
          </a:p>
        </p:txBody>
      </p:sp>
    </p:spTree>
    <p:extLst>
      <p:ext uri="{BB962C8B-B14F-4D97-AF65-F5344CB8AC3E}">
        <p14:creationId xmlns:p14="http://schemas.microsoft.com/office/powerpoint/2010/main" val="59902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0370-D930-41EB-9B22-1A760CA6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4000" dirty="0"/>
              <a:t>Valideerimise tutvustus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C694E-8DC7-47A7-96BF-31651B0F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dirty="0"/>
              <a:t>Valim:</a:t>
            </a:r>
          </a:p>
          <a:p>
            <a:pPr lvl="1"/>
            <a:r>
              <a:rPr lang="et-EE" dirty="0"/>
              <a:t>10 </a:t>
            </a:r>
            <a:r>
              <a:rPr lang="et-EE" dirty="0" err="1"/>
              <a:t>afereesi</a:t>
            </a:r>
            <a:r>
              <a:rPr lang="et-EE" dirty="0"/>
              <a:t> trombotsüütide kontsentraati (kaks jaotist)</a:t>
            </a:r>
          </a:p>
          <a:p>
            <a:pPr lvl="1"/>
            <a:r>
              <a:rPr lang="et-EE" dirty="0"/>
              <a:t>10 10BC trombotsüütide kontsentraati (kaks jaotist)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Säilitustingimused:</a:t>
            </a:r>
          </a:p>
          <a:p>
            <a:pPr lvl="1"/>
            <a:r>
              <a:rPr lang="et-EE" dirty="0"/>
              <a:t>Ühte jaotist hoiti 14 päeva külmikus loksutamata (+4 °C)</a:t>
            </a:r>
          </a:p>
          <a:p>
            <a:pPr lvl="1"/>
            <a:r>
              <a:rPr lang="et-EE" dirty="0"/>
              <a:t>Teist jaotist hoiti 7 päeva inkubaator-</a:t>
            </a:r>
            <a:r>
              <a:rPr lang="et-EE" dirty="0" err="1"/>
              <a:t>loksutist</a:t>
            </a:r>
            <a:r>
              <a:rPr lang="et-EE" dirty="0"/>
              <a:t> (+22 °C) ja järgnevad 7 päeva külmikus loksutamata (+4 °C)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Laborianalüüsid:</a:t>
            </a:r>
          </a:p>
          <a:p>
            <a:pPr lvl="1"/>
            <a:r>
              <a:rPr lang="et-EE" dirty="0"/>
              <a:t>Trombotsüütide sisaldus (</a:t>
            </a:r>
            <a:r>
              <a:rPr lang="et-EE" dirty="0" err="1"/>
              <a:t>Sysmex</a:t>
            </a:r>
            <a:r>
              <a:rPr lang="et-EE" dirty="0"/>
              <a:t> XN-350)</a:t>
            </a:r>
          </a:p>
          <a:p>
            <a:pPr lvl="1"/>
            <a:r>
              <a:rPr lang="et-EE" dirty="0"/>
              <a:t>Trombotsüütide funktsioon (</a:t>
            </a:r>
            <a:r>
              <a:rPr lang="et-EE" dirty="0" err="1"/>
              <a:t>Multiplate</a:t>
            </a:r>
            <a:r>
              <a:rPr lang="et-EE" dirty="0"/>
              <a:t>)</a:t>
            </a:r>
          </a:p>
          <a:p>
            <a:pPr lvl="1"/>
            <a:r>
              <a:rPr lang="et-EE" dirty="0" err="1"/>
              <a:t>Metaboolsed</a:t>
            </a:r>
            <a:r>
              <a:rPr lang="et-EE" dirty="0"/>
              <a:t> näitajad: </a:t>
            </a:r>
            <a:r>
              <a:rPr lang="et-EE" dirty="0" err="1"/>
              <a:t>pH</a:t>
            </a:r>
            <a:r>
              <a:rPr lang="et-EE" dirty="0"/>
              <a:t>, Na, K, glükoos, </a:t>
            </a:r>
            <a:r>
              <a:rPr lang="et-EE" dirty="0" err="1"/>
              <a:t>laktaat</a:t>
            </a:r>
            <a:r>
              <a:rPr lang="et-EE" dirty="0"/>
              <a:t> (</a:t>
            </a:r>
            <a:r>
              <a:rPr lang="et-EE" dirty="0" err="1"/>
              <a:t>RAPIDPoint</a:t>
            </a:r>
            <a:r>
              <a:rPr lang="et-EE" dirty="0"/>
              <a:t>)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FE7FF-D0B5-4C65-A660-A8E4889D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636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E921-2746-48DA-B9FA-DACDB43D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45" y="447240"/>
            <a:ext cx="10515600" cy="896408"/>
          </a:xfrm>
        </p:spPr>
        <p:txBody>
          <a:bodyPr>
            <a:normAutofit/>
          </a:bodyPr>
          <a:lstStyle/>
          <a:p>
            <a:pPr algn="ctr"/>
            <a:r>
              <a:rPr lang="et-EE" sz="4000" dirty="0"/>
              <a:t>Proovide võtmine (sept 2024 – juuni 2025)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318445-885A-4A2C-B548-5F337A32F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088739"/>
              </p:ext>
            </p:extLst>
          </p:nvPr>
        </p:nvGraphicFramePr>
        <p:xfrm>
          <a:off x="2527037" y="1635641"/>
          <a:ext cx="7307260" cy="3035853"/>
        </p:xfrm>
        <a:graphic>
          <a:graphicData uri="http://schemas.openxmlformats.org/drawingml/2006/table">
            <a:tbl>
              <a:tblPr firstRow="1" firstCol="1" bandRow="1"/>
              <a:tblGrid>
                <a:gridCol w="2505677">
                  <a:extLst>
                    <a:ext uri="{9D8B030D-6E8A-4147-A177-3AD203B41FA5}">
                      <a16:colId xmlns:a16="http://schemas.microsoft.com/office/drawing/2014/main" val="3587992930"/>
                    </a:ext>
                  </a:extLst>
                </a:gridCol>
                <a:gridCol w="762229">
                  <a:extLst>
                    <a:ext uri="{9D8B030D-6E8A-4147-A177-3AD203B41FA5}">
                      <a16:colId xmlns:a16="http://schemas.microsoft.com/office/drawing/2014/main" val="4138559611"/>
                    </a:ext>
                  </a:extLst>
                </a:gridCol>
                <a:gridCol w="762229">
                  <a:extLst>
                    <a:ext uri="{9D8B030D-6E8A-4147-A177-3AD203B41FA5}">
                      <a16:colId xmlns:a16="http://schemas.microsoft.com/office/drawing/2014/main" val="3237762174"/>
                    </a:ext>
                  </a:extLst>
                </a:gridCol>
                <a:gridCol w="875949">
                  <a:extLst>
                    <a:ext uri="{9D8B030D-6E8A-4147-A177-3AD203B41FA5}">
                      <a16:colId xmlns:a16="http://schemas.microsoft.com/office/drawing/2014/main" val="1219528495"/>
                    </a:ext>
                  </a:extLst>
                </a:gridCol>
                <a:gridCol w="762998">
                  <a:extLst>
                    <a:ext uri="{9D8B030D-6E8A-4147-A177-3AD203B41FA5}">
                      <a16:colId xmlns:a16="http://schemas.microsoft.com/office/drawing/2014/main" val="4215065732"/>
                    </a:ext>
                  </a:extLst>
                </a:gridCol>
                <a:gridCol w="762229">
                  <a:extLst>
                    <a:ext uri="{9D8B030D-6E8A-4147-A177-3AD203B41FA5}">
                      <a16:colId xmlns:a16="http://schemas.microsoft.com/office/drawing/2014/main" val="1653500629"/>
                    </a:ext>
                  </a:extLst>
                </a:gridCol>
                <a:gridCol w="875949">
                  <a:extLst>
                    <a:ext uri="{9D8B030D-6E8A-4147-A177-3AD203B41FA5}">
                      <a16:colId xmlns:a16="http://schemas.microsoft.com/office/drawing/2014/main" val="163203858"/>
                    </a:ext>
                  </a:extLst>
                </a:gridCol>
              </a:tblGrid>
              <a:tr h="296677">
                <a:tc>
                  <a:txBody>
                    <a:bodyPr/>
                    <a:lstStyle/>
                    <a:p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Proovivõtu aeg</a:t>
                      </a:r>
                      <a:endParaRPr lang="et-EE" sz="12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Hemat</a:t>
                      </a:r>
                      <a:endParaRPr lang="et-EE" sz="12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Metab</a:t>
                      </a:r>
                      <a:endParaRPr lang="et-EE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 funkts</a:t>
                      </a:r>
                      <a:endParaRPr lang="et-EE" sz="12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Hemat </a:t>
                      </a:r>
                      <a:endParaRPr lang="et-EE" sz="12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Metab</a:t>
                      </a:r>
                      <a:endParaRPr lang="et-EE" sz="12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 </a:t>
                      </a:r>
                      <a:r>
                        <a:rPr lang="en-US" sz="12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funkts</a:t>
                      </a:r>
                      <a:endParaRPr lang="et-EE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388238"/>
                  </a:ext>
                </a:extLst>
              </a:tr>
              <a:tr h="296677"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 0. päev, vere kogumine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672452"/>
                  </a:ext>
                </a:extLst>
              </a:tr>
              <a:tr h="296677"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1. päev, toote valmistamine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206769"/>
                  </a:ext>
                </a:extLst>
              </a:tr>
              <a:tr h="296677"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t-E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nädal toatemperatuuril</a:t>
                      </a:r>
                    </a:p>
                    <a:p>
                      <a:pPr marL="0" indent="0">
                        <a:buNone/>
                      </a:pPr>
                      <a:r>
                        <a:rPr lang="et-E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nädal külmas</a:t>
                      </a:r>
                      <a:endParaRPr lang="et-EE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Külmas säilitatud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96700"/>
                  </a:ext>
                </a:extLst>
              </a:tr>
              <a:tr h="296677"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2. päev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12413"/>
                  </a:ext>
                </a:extLst>
              </a:tr>
              <a:tr h="296677"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5. päev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742591"/>
                  </a:ext>
                </a:extLst>
              </a:tr>
              <a:tr h="296677"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7. päev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079670"/>
                  </a:ext>
                </a:extLst>
              </a:tr>
              <a:tr h="296677"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9. päev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52451"/>
                  </a:ext>
                </a:extLst>
              </a:tr>
              <a:tr h="296677"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12. päev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437514"/>
                  </a:ext>
                </a:extLst>
              </a:tr>
              <a:tr h="296677"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14. päev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t-EE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8290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AEACBF-B17A-4B13-A69E-D746BD2EB2A7}"/>
              </a:ext>
            </a:extLst>
          </p:cNvPr>
          <p:cNvSpPr txBox="1"/>
          <p:nvPr/>
        </p:nvSpPr>
        <p:spPr>
          <a:xfrm>
            <a:off x="2527037" y="4671494"/>
            <a:ext cx="72176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t-EE" dirty="0"/>
          </a:p>
          <a:p>
            <a:pPr algn="just"/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Hematoloogiliseks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uuringuks võeti proovid K2E lisandiga katsutisse.</a:t>
            </a:r>
          </a:p>
          <a:p>
            <a:pPr algn="just"/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Metaboolsete näitajate uuringuks võeti proovid liitium-</a:t>
            </a: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hepariini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katsutisse.</a:t>
            </a:r>
            <a:endParaRPr lang="et-E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Trombotsüütide funktsiooni uuringuks võeti proovid </a:t>
            </a: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hirudiini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katsutisse.</a:t>
            </a:r>
            <a:endParaRPr lang="et-E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4CAD5-BB93-40F3-B0B4-680B0204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20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DB336-7064-48C7-BB7F-A125E6A7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4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3FEF8-E2B3-4D5F-9F43-59CAF440A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99" y="428561"/>
            <a:ext cx="10879667" cy="57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D0375-4E07-45D2-9652-D4CC3655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5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DE22A-25AF-444A-AC37-C73BC6DF8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" y="423594"/>
            <a:ext cx="11278722" cy="488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3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E12E-9E40-4D28-AAFD-B48A906E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408"/>
          </a:xfrm>
        </p:spPr>
        <p:txBody>
          <a:bodyPr>
            <a:normAutofit/>
          </a:bodyPr>
          <a:lstStyle/>
          <a:p>
            <a:pPr algn="ctr"/>
            <a:r>
              <a:rPr lang="et-EE" sz="4000" dirty="0"/>
              <a:t>Trombotsüütide sisaldus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0859-2D57-47D3-95CA-CE5401E6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87" y="1350434"/>
            <a:ext cx="5614827" cy="2641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E18130-9E93-4594-9C4F-DF365BB169CF}"/>
              </a:ext>
            </a:extLst>
          </p:cNvPr>
          <p:cNvSpPr txBox="1"/>
          <p:nvPr/>
        </p:nvSpPr>
        <p:spPr>
          <a:xfrm>
            <a:off x="2777067" y="4293657"/>
            <a:ext cx="240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Trombotsüütide langus:</a:t>
            </a:r>
          </a:p>
          <a:p>
            <a:endParaRPr lang="et-E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6D03FBE-2C91-436A-86C3-90E49B836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46770"/>
              </p:ext>
            </p:extLst>
          </p:nvPr>
        </p:nvGraphicFramePr>
        <p:xfrm>
          <a:off x="2868720" y="4638886"/>
          <a:ext cx="6629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05">
                  <a:extLst>
                    <a:ext uri="{9D8B030D-6E8A-4147-A177-3AD203B41FA5}">
                      <a16:colId xmlns:a16="http://schemas.microsoft.com/office/drawing/2014/main" val="392650761"/>
                    </a:ext>
                  </a:extLst>
                </a:gridCol>
                <a:gridCol w="1455054">
                  <a:extLst>
                    <a:ext uri="{9D8B030D-6E8A-4147-A177-3AD203B41FA5}">
                      <a16:colId xmlns:a16="http://schemas.microsoft.com/office/drawing/2014/main" val="1807379625"/>
                    </a:ext>
                  </a:extLst>
                </a:gridCol>
                <a:gridCol w="1271188">
                  <a:extLst>
                    <a:ext uri="{9D8B030D-6E8A-4147-A177-3AD203B41FA5}">
                      <a16:colId xmlns:a16="http://schemas.microsoft.com/office/drawing/2014/main" val="2103525614"/>
                    </a:ext>
                  </a:extLst>
                </a:gridCol>
                <a:gridCol w="1121319">
                  <a:extLst>
                    <a:ext uri="{9D8B030D-6E8A-4147-A177-3AD203B41FA5}">
                      <a16:colId xmlns:a16="http://schemas.microsoft.com/office/drawing/2014/main" val="1378155058"/>
                    </a:ext>
                  </a:extLst>
                </a:gridCol>
                <a:gridCol w="1134534">
                  <a:extLst>
                    <a:ext uri="{9D8B030D-6E8A-4147-A177-3AD203B41FA5}">
                      <a16:colId xmlns:a16="http://schemas.microsoft.com/office/drawing/2014/main" val="1116391772"/>
                    </a:ext>
                  </a:extLst>
                </a:gridCol>
              </a:tblGrid>
              <a:tr h="567512">
                <a:tc rowSpan="2">
                  <a:txBody>
                    <a:bodyPr/>
                    <a:lstStyle/>
                    <a:p>
                      <a:pPr algn="ctr"/>
                      <a:r>
                        <a:rPr lang="et-EE" dirty="0"/>
                        <a:t>Säilivusaeg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t-EE" dirty="0"/>
                        <a:t>nädal toatemperatuur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t-EE" dirty="0"/>
                        <a:t>nädal külmas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dirty="0"/>
                        <a:t>Külmas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81439"/>
                  </a:ext>
                </a:extLst>
              </a:tr>
              <a:tr h="324293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t-EE" dirty="0" err="1"/>
                        <a:t>Aferees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err="1"/>
                        <a:t>Aferees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47614"/>
                  </a:ext>
                </a:extLst>
              </a:tr>
              <a:tr h="328797">
                <a:tc>
                  <a:txBody>
                    <a:bodyPr/>
                    <a:lstStyle/>
                    <a:p>
                      <a:r>
                        <a:rPr lang="et-EE" dirty="0"/>
                        <a:t>2. – 7. päev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554896"/>
                  </a:ext>
                </a:extLst>
              </a:tr>
              <a:tr h="328797">
                <a:tc>
                  <a:txBody>
                    <a:bodyPr/>
                    <a:lstStyle/>
                    <a:p>
                      <a:r>
                        <a:rPr lang="et-EE" dirty="0"/>
                        <a:t>9. – 14. päev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9059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49D2F-3926-480F-ACD8-5433AA18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6</a:t>
            </a:fld>
            <a:endParaRPr lang="et-E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FA19A1-367C-431C-A176-EA38153D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988" y="1350434"/>
            <a:ext cx="5603392" cy="26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3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C10ED-1279-4738-9036-970AF5771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65" y="2211770"/>
            <a:ext cx="5801535" cy="2095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99FFB-5274-4965-9B24-891BDE46F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00" y="1076135"/>
            <a:ext cx="4353533" cy="2724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9BA05E-3B7C-4452-B0AA-2226F8B9C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00" y="4075465"/>
            <a:ext cx="2896004" cy="12670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FEEB9-48A5-4D5A-9A46-EE1C77B6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066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E12E-9E40-4D28-AAFD-B48A906E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408"/>
          </a:xfrm>
        </p:spPr>
        <p:txBody>
          <a:bodyPr>
            <a:normAutofit/>
          </a:bodyPr>
          <a:lstStyle/>
          <a:p>
            <a:pPr algn="ctr"/>
            <a:r>
              <a:rPr lang="et-EE" sz="4000" dirty="0"/>
              <a:t>Trombotsüütide sisaldus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30859-2D57-47D3-95CA-CE5401E6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87" y="1350434"/>
            <a:ext cx="5614827" cy="2641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F28782-D2BE-44D8-BAD2-A2F581865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420" y="1350434"/>
            <a:ext cx="5603393" cy="2641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E18130-9E93-4594-9C4F-DF365BB169CF}"/>
              </a:ext>
            </a:extLst>
          </p:cNvPr>
          <p:cNvSpPr txBox="1"/>
          <p:nvPr/>
        </p:nvSpPr>
        <p:spPr>
          <a:xfrm>
            <a:off x="2777067" y="4293657"/>
            <a:ext cx="240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Trombotsüütide langus:</a:t>
            </a:r>
          </a:p>
          <a:p>
            <a:endParaRPr lang="et-E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6D03FBE-2C91-436A-86C3-90E49B836480}"/>
              </a:ext>
            </a:extLst>
          </p:cNvPr>
          <p:cNvGraphicFramePr>
            <a:graphicFrameLocks noGrp="1"/>
          </p:cNvGraphicFramePr>
          <p:nvPr/>
        </p:nvGraphicFramePr>
        <p:xfrm>
          <a:off x="2868720" y="4638886"/>
          <a:ext cx="6629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05">
                  <a:extLst>
                    <a:ext uri="{9D8B030D-6E8A-4147-A177-3AD203B41FA5}">
                      <a16:colId xmlns:a16="http://schemas.microsoft.com/office/drawing/2014/main" val="392650761"/>
                    </a:ext>
                  </a:extLst>
                </a:gridCol>
                <a:gridCol w="1455054">
                  <a:extLst>
                    <a:ext uri="{9D8B030D-6E8A-4147-A177-3AD203B41FA5}">
                      <a16:colId xmlns:a16="http://schemas.microsoft.com/office/drawing/2014/main" val="1807379625"/>
                    </a:ext>
                  </a:extLst>
                </a:gridCol>
                <a:gridCol w="1271188">
                  <a:extLst>
                    <a:ext uri="{9D8B030D-6E8A-4147-A177-3AD203B41FA5}">
                      <a16:colId xmlns:a16="http://schemas.microsoft.com/office/drawing/2014/main" val="2103525614"/>
                    </a:ext>
                  </a:extLst>
                </a:gridCol>
                <a:gridCol w="1121319">
                  <a:extLst>
                    <a:ext uri="{9D8B030D-6E8A-4147-A177-3AD203B41FA5}">
                      <a16:colId xmlns:a16="http://schemas.microsoft.com/office/drawing/2014/main" val="1378155058"/>
                    </a:ext>
                  </a:extLst>
                </a:gridCol>
                <a:gridCol w="1134534">
                  <a:extLst>
                    <a:ext uri="{9D8B030D-6E8A-4147-A177-3AD203B41FA5}">
                      <a16:colId xmlns:a16="http://schemas.microsoft.com/office/drawing/2014/main" val="1116391772"/>
                    </a:ext>
                  </a:extLst>
                </a:gridCol>
              </a:tblGrid>
              <a:tr h="567512">
                <a:tc rowSpan="2">
                  <a:txBody>
                    <a:bodyPr/>
                    <a:lstStyle/>
                    <a:p>
                      <a:pPr algn="ctr"/>
                      <a:r>
                        <a:rPr lang="et-EE" dirty="0"/>
                        <a:t>Säilivusaeg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t-EE" dirty="0"/>
                        <a:t>nädal toatemperatuur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t-EE" dirty="0"/>
                        <a:t>nädal külmas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dirty="0"/>
                        <a:t>Külmas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81439"/>
                  </a:ext>
                </a:extLst>
              </a:tr>
              <a:tr h="324293">
                <a:tc v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t-EE" dirty="0" err="1"/>
                        <a:t>Aferees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 err="1"/>
                        <a:t>Aferees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47614"/>
                  </a:ext>
                </a:extLst>
              </a:tr>
              <a:tr h="328797">
                <a:tc>
                  <a:txBody>
                    <a:bodyPr/>
                    <a:lstStyle/>
                    <a:p>
                      <a:r>
                        <a:rPr lang="et-EE" dirty="0"/>
                        <a:t>2. – 7. päev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554896"/>
                  </a:ext>
                </a:extLst>
              </a:tr>
              <a:tr h="328797">
                <a:tc>
                  <a:txBody>
                    <a:bodyPr/>
                    <a:lstStyle/>
                    <a:p>
                      <a:r>
                        <a:rPr lang="et-EE" dirty="0"/>
                        <a:t>9. – 14. päev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9059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49D2F-3926-480F-ACD8-5433AA18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756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B7EE-295E-4758-8B98-EB7A1E60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862"/>
          </a:xfrm>
        </p:spPr>
        <p:txBody>
          <a:bodyPr>
            <a:normAutofit/>
          </a:bodyPr>
          <a:lstStyle/>
          <a:p>
            <a:pPr algn="ctr"/>
            <a:r>
              <a:rPr lang="et-EE" sz="4000" dirty="0"/>
              <a:t>Kaaliumi kontsentratsioon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DB7FA-21CA-4BAF-8C97-BA6C85106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98" y="1334231"/>
            <a:ext cx="5062965" cy="2381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020FD-25F9-4BCA-8182-A4319D176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236" y="1329370"/>
            <a:ext cx="5062965" cy="2386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1CB74-73E3-41F6-A7C2-54903B832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98" y="3943439"/>
            <a:ext cx="2613268" cy="1172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EC863-E89A-42B6-BE0F-EEAF71784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95" y="3943439"/>
            <a:ext cx="2613268" cy="1172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8D9101-D82E-4CAB-AD66-61691AC5F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726" y="5183761"/>
            <a:ext cx="2613268" cy="1172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850723-7C44-4377-B6A2-3A10E429D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99" y="5183762"/>
            <a:ext cx="2613268" cy="1172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9D93DE-5AB9-4787-B2BE-A8CD54E30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0835" y="3943440"/>
            <a:ext cx="2613269" cy="1172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8AE06-D567-4141-BF6A-90F7189815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0732" y="3943439"/>
            <a:ext cx="2613269" cy="1172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8CE690-B5D5-41F6-AD27-CE8A37FD6B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835" y="5183761"/>
            <a:ext cx="2613268" cy="1172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27511A-22C2-4CE0-BB9C-310E7AC989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0731" y="5183760"/>
            <a:ext cx="2613267" cy="117258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BF17394-EFFB-4B70-AA5C-8AB369FE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EB6-79B2-4B7C-BE4E-520F32F9048A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580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505</Words>
  <Application>Microsoft Office PowerPoint</Application>
  <PresentationFormat>Widescreen</PresentationFormat>
  <Paragraphs>159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Külmas säilitatud trombotsüüdid Valideerimine</vt:lpstr>
      <vt:lpstr>Valideerimise tutvustus</vt:lpstr>
      <vt:lpstr>Proovide võtmine (sept 2024 – juuni 2025)</vt:lpstr>
      <vt:lpstr>PowerPoint Presentation</vt:lpstr>
      <vt:lpstr>PowerPoint Presentation</vt:lpstr>
      <vt:lpstr>Trombotsüütide sisaldus</vt:lpstr>
      <vt:lpstr>PowerPoint Presentation</vt:lpstr>
      <vt:lpstr>Trombotsüütide sisaldus</vt:lpstr>
      <vt:lpstr>Kaaliumi kontsentratsioon</vt:lpstr>
      <vt:lpstr>Naatriumi kontsentratsioon</vt:lpstr>
      <vt:lpstr>pH</vt:lpstr>
      <vt:lpstr>Glükoosi ja laktaadi kontsentratsioon</vt:lpstr>
      <vt:lpstr>Trombotsüütide funktsioon</vt:lpstr>
      <vt:lpstr>Järeldused</vt:lpstr>
      <vt:lpstr>Külmas säilitatud trombotsüüdid Valideerimine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Külmas säilitatud trombotsüüdid Valideerimine</dc:title>
  <dc:creator>Mari Loot - PERH</dc:creator>
  <cp:lastModifiedBy>Mari Loot - PERH</cp:lastModifiedBy>
  <cp:revision>2</cp:revision>
  <dcterms:created xsi:type="dcterms:W3CDTF">2025-11-14T10:26:25Z</dcterms:created>
  <dcterms:modified xsi:type="dcterms:W3CDTF">2025-11-18T12:23:39Z</dcterms:modified>
</cp:coreProperties>
</file>